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9" r:id="rId4"/>
    <p:sldId id="258" r:id="rId5"/>
    <p:sldId id="257" r:id="rId6"/>
    <p:sldId id="260" r:id="rId7"/>
    <p:sldId id="261" r:id="rId8"/>
    <p:sldId id="280" r:id="rId9"/>
    <p:sldId id="262" r:id="rId10"/>
    <p:sldId id="267" r:id="rId11"/>
    <p:sldId id="273" r:id="rId12"/>
    <p:sldId id="266" r:id="rId13"/>
    <p:sldId id="263" r:id="rId14"/>
    <p:sldId id="277" r:id="rId15"/>
    <p:sldId id="264" r:id="rId16"/>
    <p:sldId id="265" r:id="rId17"/>
    <p:sldId id="281" r:id="rId18"/>
    <p:sldId id="282" r:id="rId19"/>
  </p:sldIdLst>
  <p:sldSz cx="18288000" cy="10287000"/>
  <p:notesSz cx="6858000" cy="9144000"/>
  <p:embeddedFontLst>
    <p:embeddedFont>
      <p:font typeface="Catamaran" panose="020B0604020202020204" charset="0"/>
      <p:bold r:id="rId21"/>
    </p:embeddedFont>
    <p:embeddedFont>
      <p:font typeface="Lora"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966CD-5FE6-48B3-8C30-D451B2EC13BF}" v="971" dt="2024-11-30T15:34:05.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900" y="2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shparaj M" userId="8248691ca8b8443f" providerId="LiveId" clId="{70F966CD-5FE6-48B3-8C30-D451B2EC13BF}"/>
    <pc:docChg chg="undo custSel addSld delSld modSld sldOrd">
      <pc:chgData name="Pushparaj M" userId="8248691ca8b8443f" providerId="LiveId" clId="{70F966CD-5FE6-48B3-8C30-D451B2EC13BF}" dt="2024-11-30T15:36:17.655" v="4232" actId="1076"/>
      <pc:docMkLst>
        <pc:docMk/>
      </pc:docMkLst>
      <pc:sldChg chg="addSp delSp modSp mod">
        <pc:chgData name="Pushparaj M" userId="8248691ca8b8443f" providerId="LiveId" clId="{70F966CD-5FE6-48B3-8C30-D451B2EC13BF}" dt="2024-11-30T15:04:04.392" v="3918" actId="1076"/>
        <pc:sldMkLst>
          <pc:docMk/>
          <pc:sldMk cId="0" sldId="256"/>
        </pc:sldMkLst>
        <pc:spChg chg="mod">
          <ac:chgData name="Pushparaj M" userId="8248691ca8b8443f" providerId="LiveId" clId="{70F966CD-5FE6-48B3-8C30-D451B2EC13BF}" dt="2024-11-30T15:04:04.392" v="3918" actId="1076"/>
          <ac:spMkLst>
            <pc:docMk/>
            <pc:sldMk cId="0" sldId="256"/>
            <ac:spMk id="163" creationId="{00000000-0000-0000-0000-000000000000}"/>
          </ac:spMkLst>
        </pc:spChg>
        <pc:picChg chg="add del mod">
          <ac:chgData name="Pushparaj M" userId="8248691ca8b8443f" providerId="LiveId" clId="{70F966CD-5FE6-48B3-8C30-D451B2EC13BF}" dt="2024-11-30T15:00:35.143" v="3898" actId="21"/>
          <ac:picMkLst>
            <pc:docMk/>
            <pc:sldMk cId="0" sldId="256"/>
            <ac:picMk id="159" creationId="{00000000-0000-0000-0000-000000000000}"/>
          </ac:picMkLst>
        </pc:picChg>
        <pc:picChg chg="add mod">
          <ac:chgData name="Pushparaj M" userId="8248691ca8b8443f" providerId="LiveId" clId="{70F966CD-5FE6-48B3-8C30-D451B2EC13BF}" dt="2024-11-30T11:44:55.900" v="2435" actId="962"/>
          <ac:picMkLst>
            <pc:docMk/>
            <pc:sldMk cId="0" sldId="256"/>
            <ac:picMk id="9220" creationId="{77BC76BF-2B7F-0E14-AF44-1A86A9FB9585}"/>
          </ac:picMkLst>
        </pc:picChg>
        <pc:picChg chg="add mod">
          <ac:chgData name="Pushparaj M" userId="8248691ca8b8443f" providerId="LiveId" clId="{70F966CD-5FE6-48B3-8C30-D451B2EC13BF}" dt="2024-11-30T14:47:40.320" v="3865" actId="14100"/>
          <ac:picMkLst>
            <pc:docMk/>
            <pc:sldMk cId="0" sldId="256"/>
            <ac:picMk id="10242" creationId="{5086C62C-C9C6-2D2B-5F1F-5980EAF90B16}"/>
          </ac:picMkLst>
        </pc:picChg>
        <pc:picChg chg="add mod">
          <ac:chgData name="Pushparaj M" userId="8248691ca8b8443f" providerId="LiveId" clId="{70F966CD-5FE6-48B3-8C30-D451B2EC13BF}" dt="2024-11-30T14:48:59.846" v="3879" actId="14100"/>
          <ac:picMkLst>
            <pc:docMk/>
            <pc:sldMk cId="0" sldId="256"/>
            <ac:picMk id="10244" creationId="{192F377A-CB30-4CEF-E7C7-02CDCA4036E8}"/>
          </ac:picMkLst>
        </pc:picChg>
        <pc:picChg chg="add del mod">
          <ac:chgData name="Pushparaj M" userId="8248691ca8b8443f" providerId="LiveId" clId="{70F966CD-5FE6-48B3-8C30-D451B2EC13BF}" dt="2024-11-30T15:01:29.207" v="3904" actId="21"/>
          <ac:picMkLst>
            <pc:docMk/>
            <pc:sldMk cId="0" sldId="256"/>
            <ac:picMk id="10246" creationId="{A537BD14-F0A0-FC40-D5F2-CB632645C85E}"/>
          </ac:picMkLst>
        </pc:picChg>
        <pc:picChg chg="add mod">
          <ac:chgData name="Pushparaj M" userId="8248691ca8b8443f" providerId="LiveId" clId="{70F966CD-5FE6-48B3-8C30-D451B2EC13BF}" dt="2024-11-30T15:02:39.205" v="3911" actId="14100"/>
          <ac:picMkLst>
            <pc:docMk/>
            <pc:sldMk cId="0" sldId="256"/>
            <ac:picMk id="10248" creationId="{567EE7B1-E41F-8527-1400-8B19C113272F}"/>
          </ac:picMkLst>
        </pc:picChg>
        <pc:picChg chg="add mod">
          <ac:chgData name="Pushparaj M" userId="8248691ca8b8443f" providerId="LiveId" clId="{70F966CD-5FE6-48B3-8C30-D451B2EC13BF}" dt="2024-11-30T15:03:42.707" v="3916" actId="167"/>
          <ac:picMkLst>
            <pc:docMk/>
            <pc:sldMk cId="0" sldId="256"/>
            <ac:picMk id="10250" creationId="{EBFD60FF-F876-B5FD-14CD-D5C819929B01}"/>
          </ac:picMkLst>
        </pc:picChg>
        <pc:cxnChg chg="del">
          <ac:chgData name="Pushparaj M" userId="8248691ca8b8443f" providerId="LiveId" clId="{70F966CD-5FE6-48B3-8C30-D451B2EC13BF}" dt="2024-11-30T14:50:12.634" v="3887" actId="21"/>
          <ac:cxnSpMkLst>
            <pc:docMk/>
            <pc:sldMk cId="0" sldId="256"/>
            <ac:cxnSpMk id="161" creationId="{00000000-0000-0000-0000-000000000000}"/>
          </ac:cxnSpMkLst>
        </pc:cxnChg>
        <pc:cxnChg chg="del">
          <ac:chgData name="Pushparaj M" userId="8248691ca8b8443f" providerId="LiveId" clId="{70F966CD-5FE6-48B3-8C30-D451B2EC13BF}" dt="2024-11-30T14:50:15.618" v="3888" actId="21"/>
          <ac:cxnSpMkLst>
            <pc:docMk/>
            <pc:sldMk cId="0" sldId="256"/>
            <ac:cxnSpMk id="162" creationId="{00000000-0000-0000-0000-000000000000}"/>
          </ac:cxnSpMkLst>
        </pc:cxnChg>
      </pc:sldChg>
      <pc:sldChg chg="modSp">
        <pc:chgData name="Pushparaj M" userId="8248691ca8b8443f" providerId="LiveId" clId="{70F966CD-5FE6-48B3-8C30-D451B2EC13BF}" dt="2024-11-30T09:44:17.887" v="698" actId="14100"/>
        <pc:sldMkLst>
          <pc:docMk/>
          <pc:sldMk cId="0" sldId="257"/>
        </pc:sldMkLst>
        <pc:picChg chg="mod">
          <ac:chgData name="Pushparaj M" userId="8248691ca8b8443f" providerId="LiveId" clId="{70F966CD-5FE6-48B3-8C30-D451B2EC13BF}" dt="2024-11-30T09:44:17.887" v="698" actId="14100"/>
          <ac:picMkLst>
            <pc:docMk/>
            <pc:sldMk cId="0" sldId="257"/>
            <ac:picMk id="2050" creationId="{8E30008E-C73E-72F7-8C87-85B5C9CD9527}"/>
          </ac:picMkLst>
        </pc:picChg>
      </pc:sldChg>
      <pc:sldChg chg="modSp mod">
        <pc:chgData name="Pushparaj M" userId="8248691ca8b8443f" providerId="LiveId" clId="{70F966CD-5FE6-48B3-8C30-D451B2EC13BF}" dt="2024-11-30T14:58:09.448" v="3892" actId="1076"/>
        <pc:sldMkLst>
          <pc:docMk/>
          <pc:sldMk cId="0" sldId="258"/>
        </pc:sldMkLst>
        <pc:picChg chg="mod">
          <ac:chgData name="Pushparaj M" userId="8248691ca8b8443f" providerId="LiveId" clId="{70F966CD-5FE6-48B3-8C30-D451B2EC13BF}" dt="2024-11-30T14:58:09.448" v="3892" actId="1076"/>
          <ac:picMkLst>
            <pc:docMk/>
            <pc:sldMk cId="0" sldId="258"/>
            <ac:picMk id="217" creationId="{00000000-0000-0000-0000-000000000000}"/>
          </ac:picMkLst>
        </pc:picChg>
      </pc:sldChg>
      <pc:sldChg chg="addSp delSp modSp mod">
        <pc:chgData name="Pushparaj M" userId="8248691ca8b8443f" providerId="LiveId" clId="{70F966CD-5FE6-48B3-8C30-D451B2EC13BF}" dt="2024-11-30T15:06:28.452" v="3920" actId="167"/>
        <pc:sldMkLst>
          <pc:docMk/>
          <pc:sldMk cId="0" sldId="259"/>
        </pc:sldMkLst>
        <pc:spChg chg="mod">
          <ac:chgData name="Pushparaj M" userId="8248691ca8b8443f" providerId="LiveId" clId="{70F966CD-5FE6-48B3-8C30-D451B2EC13BF}" dt="2024-11-30T09:44:04.278" v="697" actId="1076"/>
          <ac:spMkLst>
            <pc:docMk/>
            <pc:sldMk cId="0" sldId="259"/>
            <ac:spMk id="2" creationId="{B0F82291-6518-C209-864E-3F293D0A88F1}"/>
          </ac:spMkLst>
        </pc:spChg>
        <pc:grpChg chg="del">
          <ac:chgData name="Pushparaj M" userId="8248691ca8b8443f" providerId="LiveId" clId="{70F966CD-5FE6-48B3-8C30-D451B2EC13BF}" dt="2024-11-30T09:43:54.181" v="696" actId="21"/>
          <ac:grpSpMkLst>
            <pc:docMk/>
            <pc:sldMk cId="0" sldId="259"/>
            <ac:grpSpMk id="225" creationId="{00000000-0000-0000-0000-000000000000}"/>
          </ac:grpSpMkLst>
        </pc:grpChg>
        <pc:picChg chg="add mod">
          <ac:chgData name="Pushparaj M" userId="8248691ca8b8443f" providerId="LiveId" clId="{70F966CD-5FE6-48B3-8C30-D451B2EC13BF}" dt="2024-11-30T15:06:28.452" v="3920" actId="167"/>
          <ac:picMkLst>
            <pc:docMk/>
            <pc:sldMk cId="0" sldId="259"/>
            <ac:picMk id="14338" creationId="{1ACB4B45-89DF-9180-B0AB-05CE8476E472}"/>
          </ac:picMkLst>
        </pc:picChg>
      </pc:sldChg>
      <pc:sldChg chg="addSp delSp modSp mod">
        <pc:chgData name="Pushparaj M" userId="8248691ca8b8443f" providerId="LiveId" clId="{70F966CD-5FE6-48B3-8C30-D451B2EC13BF}" dt="2024-11-30T10:15:45.400" v="925" actId="1076"/>
        <pc:sldMkLst>
          <pc:docMk/>
          <pc:sldMk cId="0" sldId="261"/>
        </pc:sldMkLst>
        <pc:spChg chg="add mod">
          <ac:chgData name="Pushparaj M" userId="8248691ca8b8443f" providerId="LiveId" clId="{70F966CD-5FE6-48B3-8C30-D451B2EC13BF}" dt="2024-11-30T08:51:32.597" v="85" actId="1076"/>
          <ac:spMkLst>
            <pc:docMk/>
            <pc:sldMk cId="0" sldId="261"/>
            <ac:spMk id="2" creationId="{1D92EE65-7EF1-60F7-24D1-314217C08457}"/>
          </ac:spMkLst>
        </pc:spChg>
        <pc:spChg chg="add del mod">
          <ac:chgData name="Pushparaj M" userId="8248691ca8b8443f" providerId="LiveId" clId="{70F966CD-5FE6-48B3-8C30-D451B2EC13BF}" dt="2024-11-30T08:49:23.300" v="60"/>
          <ac:spMkLst>
            <pc:docMk/>
            <pc:sldMk cId="0" sldId="261"/>
            <ac:spMk id="3" creationId="{F21D42B9-A2FB-DB0C-AB9E-3140290051A8}"/>
          </ac:spMkLst>
        </pc:spChg>
        <pc:spChg chg="add del mod">
          <ac:chgData name="Pushparaj M" userId="8248691ca8b8443f" providerId="LiveId" clId="{70F966CD-5FE6-48B3-8C30-D451B2EC13BF}" dt="2024-11-30T08:50:02.199" v="66"/>
          <ac:spMkLst>
            <pc:docMk/>
            <pc:sldMk cId="0" sldId="261"/>
            <ac:spMk id="5" creationId="{CF821EF5-A4F6-9241-ABCE-F2485AEB531C}"/>
          </ac:spMkLst>
        </pc:spChg>
        <pc:spChg chg="add mod">
          <ac:chgData name="Pushparaj M" userId="8248691ca8b8443f" providerId="LiveId" clId="{70F966CD-5FE6-48B3-8C30-D451B2EC13BF}" dt="2024-11-30T10:07:57.381" v="855" actId="255"/>
          <ac:spMkLst>
            <pc:docMk/>
            <pc:sldMk cId="0" sldId="261"/>
            <ac:spMk id="6" creationId="{EEC96E88-ABF4-9BC9-AFA6-FAF175469834}"/>
          </ac:spMkLst>
        </pc:spChg>
        <pc:spChg chg="add mod">
          <ac:chgData name="Pushparaj M" userId="8248691ca8b8443f" providerId="LiveId" clId="{70F966CD-5FE6-48B3-8C30-D451B2EC13BF}" dt="2024-11-30T10:15:33.208" v="923" actId="1076"/>
          <ac:spMkLst>
            <pc:docMk/>
            <pc:sldMk cId="0" sldId="261"/>
            <ac:spMk id="7" creationId="{3C9B2C41-671D-1D40-0C37-691B1506DBB0}"/>
          </ac:spMkLst>
        </pc:spChg>
        <pc:spChg chg="add mod">
          <ac:chgData name="Pushparaj M" userId="8248691ca8b8443f" providerId="LiveId" clId="{70F966CD-5FE6-48B3-8C30-D451B2EC13BF}" dt="2024-11-30T10:15:13.268" v="918" actId="1076"/>
          <ac:spMkLst>
            <pc:docMk/>
            <pc:sldMk cId="0" sldId="261"/>
            <ac:spMk id="8" creationId="{510CA9B1-0951-CCDE-134C-0C367A9941BC}"/>
          </ac:spMkLst>
        </pc:spChg>
        <pc:spChg chg="add mod">
          <ac:chgData name="Pushparaj M" userId="8248691ca8b8443f" providerId="LiveId" clId="{70F966CD-5FE6-48B3-8C30-D451B2EC13BF}" dt="2024-11-30T10:15:45.400" v="925" actId="1076"/>
          <ac:spMkLst>
            <pc:docMk/>
            <pc:sldMk cId="0" sldId="261"/>
            <ac:spMk id="9" creationId="{1FFE5835-84CF-0786-4F4C-144AC713C910}"/>
          </ac:spMkLst>
        </pc:spChg>
        <pc:spChg chg="del">
          <ac:chgData name="Pushparaj M" userId="8248691ca8b8443f" providerId="LiveId" clId="{70F966CD-5FE6-48B3-8C30-D451B2EC13BF}" dt="2024-11-30T08:47:00.692" v="2" actId="21"/>
          <ac:spMkLst>
            <pc:docMk/>
            <pc:sldMk cId="0" sldId="261"/>
            <ac:spMk id="258" creationId="{00000000-0000-0000-0000-000000000000}"/>
          </ac:spMkLst>
        </pc:spChg>
        <pc:spChg chg="del mod">
          <ac:chgData name="Pushparaj M" userId="8248691ca8b8443f" providerId="LiveId" clId="{70F966CD-5FE6-48B3-8C30-D451B2EC13BF}" dt="2024-11-30T08:46:57.757" v="1" actId="21"/>
          <ac:spMkLst>
            <pc:docMk/>
            <pc:sldMk cId="0" sldId="261"/>
            <ac:spMk id="259" creationId="{00000000-0000-0000-0000-000000000000}"/>
          </ac:spMkLst>
        </pc:spChg>
        <pc:spChg chg="del">
          <ac:chgData name="Pushparaj M" userId="8248691ca8b8443f" providerId="LiveId" clId="{70F966CD-5FE6-48B3-8C30-D451B2EC13BF}" dt="2024-11-30T08:47:05.540" v="3" actId="21"/>
          <ac:spMkLst>
            <pc:docMk/>
            <pc:sldMk cId="0" sldId="261"/>
            <ac:spMk id="261" creationId="{00000000-0000-0000-0000-000000000000}"/>
          </ac:spMkLst>
        </pc:spChg>
        <pc:spChg chg="del">
          <ac:chgData name="Pushparaj M" userId="8248691ca8b8443f" providerId="LiveId" clId="{70F966CD-5FE6-48B3-8C30-D451B2EC13BF}" dt="2024-11-30T08:47:34.937" v="10" actId="21"/>
          <ac:spMkLst>
            <pc:docMk/>
            <pc:sldMk cId="0" sldId="261"/>
            <ac:spMk id="262" creationId="{00000000-0000-0000-0000-000000000000}"/>
          </ac:spMkLst>
        </pc:spChg>
        <pc:spChg chg="del">
          <ac:chgData name="Pushparaj M" userId="8248691ca8b8443f" providerId="LiveId" clId="{70F966CD-5FE6-48B3-8C30-D451B2EC13BF}" dt="2024-11-30T08:47:58.588" v="14" actId="21"/>
          <ac:spMkLst>
            <pc:docMk/>
            <pc:sldMk cId="0" sldId="261"/>
            <ac:spMk id="264" creationId="{00000000-0000-0000-0000-000000000000}"/>
          </ac:spMkLst>
        </pc:spChg>
        <pc:spChg chg="del">
          <ac:chgData name="Pushparaj M" userId="8248691ca8b8443f" providerId="LiveId" clId="{70F966CD-5FE6-48B3-8C30-D451B2EC13BF}" dt="2024-11-30T08:47:17.201" v="6" actId="21"/>
          <ac:spMkLst>
            <pc:docMk/>
            <pc:sldMk cId="0" sldId="261"/>
            <ac:spMk id="265" creationId="{00000000-0000-0000-0000-000000000000}"/>
          </ac:spMkLst>
        </pc:spChg>
        <pc:spChg chg="del">
          <ac:chgData name="Pushparaj M" userId="8248691ca8b8443f" providerId="LiveId" clId="{70F966CD-5FE6-48B3-8C30-D451B2EC13BF}" dt="2024-11-30T08:47:52.017" v="12" actId="21"/>
          <ac:spMkLst>
            <pc:docMk/>
            <pc:sldMk cId="0" sldId="261"/>
            <ac:spMk id="266" creationId="{00000000-0000-0000-0000-000000000000}"/>
          </ac:spMkLst>
        </pc:spChg>
        <pc:spChg chg="del">
          <ac:chgData name="Pushparaj M" userId="8248691ca8b8443f" providerId="LiveId" clId="{70F966CD-5FE6-48B3-8C30-D451B2EC13BF}" dt="2024-11-30T08:47:21.021" v="7" actId="21"/>
          <ac:spMkLst>
            <pc:docMk/>
            <pc:sldMk cId="0" sldId="261"/>
            <ac:spMk id="267" creationId="{00000000-0000-0000-0000-000000000000}"/>
          </ac:spMkLst>
        </pc:spChg>
        <pc:spChg chg="del topLvl">
          <ac:chgData name="Pushparaj M" userId="8248691ca8b8443f" providerId="LiveId" clId="{70F966CD-5FE6-48B3-8C30-D451B2EC13BF}" dt="2024-11-30T08:47:27.172" v="9" actId="21"/>
          <ac:spMkLst>
            <pc:docMk/>
            <pc:sldMk cId="0" sldId="261"/>
            <ac:spMk id="269" creationId="{00000000-0000-0000-0000-000000000000}"/>
          </ac:spMkLst>
        </pc:spChg>
        <pc:spChg chg="del topLvl">
          <ac:chgData name="Pushparaj M" userId="8248691ca8b8443f" providerId="LiveId" clId="{70F966CD-5FE6-48B3-8C30-D451B2EC13BF}" dt="2024-11-30T08:47:24.657" v="8" actId="21"/>
          <ac:spMkLst>
            <pc:docMk/>
            <pc:sldMk cId="0" sldId="261"/>
            <ac:spMk id="270" creationId="{00000000-0000-0000-0000-000000000000}"/>
          </ac:spMkLst>
        </pc:spChg>
        <pc:grpChg chg="del">
          <ac:chgData name="Pushparaj M" userId="8248691ca8b8443f" providerId="LiveId" clId="{70F966CD-5FE6-48B3-8C30-D451B2EC13BF}" dt="2024-11-30T08:47:24.657" v="8" actId="21"/>
          <ac:grpSpMkLst>
            <pc:docMk/>
            <pc:sldMk cId="0" sldId="261"/>
            <ac:grpSpMk id="268" creationId="{00000000-0000-0000-0000-000000000000}"/>
          </ac:grpSpMkLst>
        </pc:grpChg>
        <pc:grpChg chg="del">
          <ac:chgData name="Pushparaj M" userId="8248691ca8b8443f" providerId="LiveId" clId="{70F966CD-5FE6-48B3-8C30-D451B2EC13BF}" dt="2024-11-30T08:47:54.947" v="13" actId="21"/>
          <ac:grpSpMkLst>
            <pc:docMk/>
            <pc:sldMk cId="0" sldId="261"/>
            <ac:grpSpMk id="271" creationId="{00000000-0000-0000-0000-000000000000}"/>
          </ac:grpSpMkLst>
        </pc:grpChg>
        <pc:picChg chg="add mod">
          <ac:chgData name="Pushparaj M" userId="8248691ca8b8443f" providerId="LiveId" clId="{70F966CD-5FE6-48B3-8C30-D451B2EC13BF}" dt="2024-11-30T10:15:40.195" v="924" actId="1076"/>
          <ac:picMkLst>
            <pc:docMk/>
            <pc:sldMk cId="0" sldId="261"/>
            <ac:picMk id="11" creationId="{2979A885-CF2A-A3E5-72E0-174209C6BAFA}"/>
          </ac:picMkLst>
        </pc:picChg>
        <pc:picChg chg="add mod">
          <ac:chgData name="Pushparaj M" userId="8248691ca8b8443f" providerId="LiveId" clId="{70F966CD-5FE6-48B3-8C30-D451B2EC13BF}" dt="2024-11-30T10:11:49.769" v="905" actId="1076"/>
          <ac:picMkLst>
            <pc:docMk/>
            <pc:sldMk cId="0" sldId="261"/>
            <ac:picMk id="13" creationId="{7F797BC6-4BDB-C4E5-76FB-CC688FD3F667}"/>
          </ac:picMkLst>
        </pc:picChg>
        <pc:picChg chg="add mod">
          <ac:chgData name="Pushparaj M" userId="8248691ca8b8443f" providerId="LiveId" clId="{70F966CD-5FE6-48B3-8C30-D451B2EC13BF}" dt="2024-11-30T10:12:56.938" v="908" actId="1076"/>
          <ac:picMkLst>
            <pc:docMk/>
            <pc:sldMk cId="0" sldId="261"/>
            <ac:picMk id="15" creationId="{1A2DF4F6-8D1F-164F-FEE5-EBFD2162A10A}"/>
          </ac:picMkLst>
        </pc:picChg>
        <pc:picChg chg="add mod">
          <ac:chgData name="Pushparaj M" userId="8248691ca8b8443f" providerId="LiveId" clId="{70F966CD-5FE6-48B3-8C30-D451B2EC13BF}" dt="2024-11-30T10:13:53.316" v="911" actId="1076"/>
          <ac:picMkLst>
            <pc:docMk/>
            <pc:sldMk cId="0" sldId="261"/>
            <ac:picMk id="17" creationId="{3187B93B-BB33-72A4-4A5D-E80FC1C47BCF}"/>
          </ac:picMkLst>
        </pc:picChg>
        <pc:picChg chg="add mod">
          <ac:chgData name="Pushparaj M" userId="8248691ca8b8443f" providerId="LiveId" clId="{70F966CD-5FE6-48B3-8C30-D451B2EC13BF}" dt="2024-11-30T10:14:11.875" v="913" actId="1076"/>
          <ac:picMkLst>
            <pc:docMk/>
            <pc:sldMk cId="0" sldId="261"/>
            <ac:picMk id="19" creationId="{4826BA78-BAF1-6DD1-079C-2F9397105316}"/>
          </ac:picMkLst>
        </pc:picChg>
        <pc:picChg chg="add mod">
          <ac:chgData name="Pushparaj M" userId="8248691ca8b8443f" providerId="LiveId" clId="{70F966CD-5FE6-48B3-8C30-D451B2EC13BF}" dt="2024-11-30T10:15:16.930" v="919" actId="1076"/>
          <ac:picMkLst>
            <pc:docMk/>
            <pc:sldMk cId="0" sldId="261"/>
            <ac:picMk id="21" creationId="{0702945D-5716-9953-FC1E-65B2FB80AD2F}"/>
          </ac:picMkLst>
        </pc:picChg>
        <pc:picChg chg="del">
          <ac:chgData name="Pushparaj M" userId="8248691ca8b8443f" providerId="LiveId" clId="{70F966CD-5FE6-48B3-8C30-D451B2EC13BF}" dt="2024-11-30T08:47:09.548" v="4" actId="21"/>
          <ac:picMkLst>
            <pc:docMk/>
            <pc:sldMk cId="0" sldId="261"/>
            <ac:picMk id="260" creationId="{00000000-0000-0000-0000-000000000000}"/>
          </ac:picMkLst>
        </pc:picChg>
        <pc:picChg chg="del">
          <ac:chgData name="Pushparaj M" userId="8248691ca8b8443f" providerId="LiveId" clId="{70F966CD-5FE6-48B3-8C30-D451B2EC13BF}" dt="2024-11-30T08:47:14.225" v="5" actId="21"/>
          <ac:picMkLst>
            <pc:docMk/>
            <pc:sldMk cId="0" sldId="261"/>
            <ac:picMk id="274" creationId="{00000000-0000-0000-0000-000000000000}"/>
          </ac:picMkLst>
        </pc:picChg>
        <pc:picChg chg="del">
          <ac:chgData name="Pushparaj M" userId="8248691ca8b8443f" providerId="LiveId" clId="{70F966CD-5FE6-48B3-8C30-D451B2EC13BF}" dt="2024-11-30T08:47:49.166" v="11" actId="21"/>
          <ac:picMkLst>
            <pc:docMk/>
            <pc:sldMk cId="0" sldId="261"/>
            <ac:picMk id="275" creationId="{00000000-0000-0000-0000-000000000000}"/>
          </ac:picMkLst>
        </pc:picChg>
        <pc:cxnChg chg="add mod">
          <ac:chgData name="Pushparaj M" userId="8248691ca8b8443f" providerId="LiveId" clId="{70F966CD-5FE6-48B3-8C30-D451B2EC13BF}" dt="2024-11-30T08:49:18.901" v="58"/>
          <ac:cxnSpMkLst>
            <pc:docMk/>
            <pc:sldMk cId="0" sldId="261"/>
            <ac:cxnSpMk id="4" creationId="{00000000-0000-0000-0000-000000000000}"/>
          </ac:cxnSpMkLst>
        </pc:cxnChg>
        <pc:cxnChg chg="del">
          <ac:chgData name="Pushparaj M" userId="8248691ca8b8443f" providerId="LiveId" clId="{70F966CD-5FE6-48B3-8C30-D451B2EC13BF}" dt="2024-11-30T08:48:12.793" v="15" actId="21"/>
          <ac:cxnSpMkLst>
            <pc:docMk/>
            <pc:sldMk cId="0" sldId="261"/>
            <ac:cxnSpMk id="263" creationId="{00000000-0000-0000-0000-000000000000}"/>
          </ac:cxnSpMkLst>
        </pc:cxnChg>
      </pc:sldChg>
      <pc:sldChg chg="addSp delSp modSp mod">
        <pc:chgData name="Pushparaj M" userId="8248691ca8b8443f" providerId="LiveId" clId="{70F966CD-5FE6-48B3-8C30-D451B2EC13BF}" dt="2024-11-30T10:00:51.331" v="785" actId="14100"/>
        <pc:sldMkLst>
          <pc:docMk/>
          <pc:sldMk cId="0" sldId="262"/>
        </pc:sldMkLst>
        <pc:spChg chg="add mod">
          <ac:chgData name="Pushparaj M" userId="8248691ca8b8443f" providerId="LiveId" clId="{70F966CD-5FE6-48B3-8C30-D451B2EC13BF}" dt="2024-11-30T09:55:40.109" v="736" actId="20577"/>
          <ac:spMkLst>
            <pc:docMk/>
            <pc:sldMk cId="0" sldId="262"/>
            <ac:spMk id="2" creationId="{A9F8EDB3-9453-7495-8A92-FC742FE600D8}"/>
          </ac:spMkLst>
        </pc:spChg>
        <pc:spChg chg="add mod">
          <ac:chgData name="Pushparaj M" userId="8248691ca8b8443f" providerId="LiveId" clId="{70F966CD-5FE6-48B3-8C30-D451B2EC13BF}" dt="2024-11-30T09:59:31.917" v="782" actId="20577"/>
          <ac:spMkLst>
            <pc:docMk/>
            <pc:sldMk cId="0" sldId="262"/>
            <ac:spMk id="7" creationId="{C5EF3777-6F21-C5E6-0946-E06527E51EEB}"/>
          </ac:spMkLst>
        </pc:spChg>
        <pc:spChg chg="del">
          <ac:chgData name="Pushparaj M" userId="8248691ca8b8443f" providerId="LiveId" clId="{70F966CD-5FE6-48B3-8C30-D451B2EC13BF}" dt="2024-11-30T09:41:09.571" v="587" actId="21"/>
          <ac:spMkLst>
            <pc:docMk/>
            <pc:sldMk cId="0" sldId="262"/>
            <ac:spMk id="294" creationId="{00000000-0000-0000-0000-000000000000}"/>
          </ac:spMkLst>
        </pc:spChg>
        <pc:spChg chg="del">
          <ac:chgData name="Pushparaj M" userId="8248691ca8b8443f" providerId="LiveId" clId="{70F966CD-5FE6-48B3-8C30-D451B2EC13BF}" dt="2024-11-30T09:41:02.687" v="585" actId="21"/>
          <ac:spMkLst>
            <pc:docMk/>
            <pc:sldMk cId="0" sldId="262"/>
            <ac:spMk id="295" creationId="{00000000-0000-0000-0000-000000000000}"/>
          </ac:spMkLst>
        </pc:spChg>
        <pc:spChg chg="del">
          <ac:chgData name="Pushparaj M" userId="8248691ca8b8443f" providerId="LiveId" clId="{70F966CD-5FE6-48B3-8C30-D451B2EC13BF}" dt="2024-11-30T09:41:06.735" v="586" actId="21"/>
          <ac:spMkLst>
            <pc:docMk/>
            <pc:sldMk cId="0" sldId="262"/>
            <ac:spMk id="296" creationId="{00000000-0000-0000-0000-000000000000}"/>
          </ac:spMkLst>
        </pc:spChg>
        <pc:spChg chg="del">
          <ac:chgData name="Pushparaj M" userId="8248691ca8b8443f" providerId="LiveId" clId="{70F966CD-5FE6-48B3-8C30-D451B2EC13BF}" dt="2024-11-30T09:40:53.233" v="583" actId="21"/>
          <ac:spMkLst>
            <pc:docMk/>
            <pc:sldMk cId="0" sldId="262"/>
            <ac:spMk id="297" creationId="{00000000-0000-0000-0000-000000000000}"/>
          </ac:spMkLst>
        </pc:spChg>
        <pc:spChg chg="del">
          <ac:chgData name="Pushparaj M" userId="8248691ca8b8443f" providerId="LiveId" clId="{70F966CD-5FE6-48B3-8C30-D451B2EC13BF}" dt="2024-11-30T09:41:13.732" v="588" actId="478"/>
          <ac:spMkLst>
            <pc:docMk/>
            <pc:sldMk cId="0" sldId="262"/>
            <ac:spMk id="298" creationId="{00000000-0000-0000-0000-000000000000}"/>
          </ac:spMkLst>
        </pc:spChg>
        <pc:spChg chg="del mod">
          <ac:chgData name="Pushparaj M" userId="8248691ca8b8443f" providerId="LiveId" clId="{70F966CD-5FE6-48B3-8C30-D451B2EC13BF}" dt="2024-11-30T09:41:46.916" v="647"/>
          <ac:spMkLst>
            <pc:docMk/>
            <pc:sldMk cId="0" sldId="262"/>
            <ac:spMk id="299" creationId="{00000000-0000-0000-0000-000000000000}"/>
          </ac:spMkLst>
        </pc:spChg>
        <pc:spChg chg="del mod">
          <ac:chgData name="Pushparaj M" userId="8248691ca8b8443f" providerId="LiveId" clId="{70F966CD-5FE6-48B3-8C30-D451B2EC13BF}" dt="2024-11-30T09:41:46.916" v="643"/>
          <ac:spMkLst>
            <pc:docMk/>
            <pc:sldMk cId="0" sldId="262"/>
            <ac:spMk id="300" creationId="{00000000-0000-0000-0000-000000000000}"/>
          </ac:spMkLst>
        </pc:spChg>
        <pc:spChg chg="del mod">
          <ac:chgData name="Pushparaj M" userId="8248691ca8b8443f" providerId="LiveId" clId="{70F966CD-5FE6-48B3-8C30-D451B2EC13BF}" dt="2024-11-30T09:41:46.916" v="649"/>
          <ac:spMkLst>
            <pc:docMk/>
            <pc:sldMk cId="0" sldId="262"/>
            <ac:spMk id="301" creationId="{00000000-0000-0000-0000-000000000000}"/>
          </ac:spMkLst>
        </pc:spChg>
        <pc:spChg chg="del mod">
          <ac:chgData name="Pushparaj M" userId="8248691ca8b8443f" providerId="LiveId" clId="{70F966CD-5FE6-48B3-8C30-D451B2EC13BF}" dt="2024-11-30T09:41:21.964" v="628"/>
          <ac:spMkLst>
            <pc:docMk/>
            <pc:sldMk cId="0" sldId="262"/>
            <ac:spMk id="302" creationId="{00000000-0000-0000-0000-000000000000}"/>
          </ac:spMkLst>
        </pc:spChg>
        <pc:spChg chg="del mod">
          <ac:chgData name="Pushparaj M" userId="8248691ca8b8443f" providerId="LiveId" clId="{70F966CD-5FE6-48B3-8C30-D451B2EC13BF}" dt="2024-11-30T09:41:46.916" v="645"/>
          <ac:spMkLst>
            <pc:docMk/>
            <pc:sldMk cId="0" sldId="262"/>
            <ac:spMk id="303" creationId="{00000000-0000-0000-0000-000000000000}"/>
          </ac:spMkLst>
        </pc:spChg>
        <pc:spChg chg="del mod">
          <ac:chgData name="Pushparaj M" userId="8248691ca8b8443f" providerId="LiveId" clId="{70F966CD-5FE6-48B3-8C30-D451B2EC13BF}" dt="2024-11-30T09:41:46.916" v="641"/>
          <ac:spMkLst>
            <pc:docMk/>
            <pc:sldMk cId="0" sldId="262"/>
            <ac:spMk id="304" creationId="{00000000-0000-0000-0000-000000000000}"/>
          </ac:spMkLst>
        </pc:spChg>
        <pc:spChg chg="mod">
          <ac:chgData name="Pushparaj M" userId="8248691ca8b8443f" providerId="LiveId" clId="{70F966CD-5FE6-48B3-8C30-D451B2EC13BF}" dt="2024-11-30T09:41:40.292" v="637" actId="20577"/>
          <ac:spMkLst>
            <pc:docMk/>
            <pc:sldMk cId="0" sldId="262"/>
            <ac:spMk id="305" creationId="{00000000-0000-0000-0000-000000000000}"/>
          </ac:spMkLst>
        </pc:spChg>
        <pc:spChg chg="mod">
          <ac:chgData name="Pushparaj M" userId="8248691ca8b8443f" providerId="LiveId" clId="{70F966CD-5FE6-48B3-8C30-D451B2EC13BF}" dt="2024-11-30T09:42:31.642" v="695" actId="113"/>
          <ac:spMkLst>
            <pc:docMk/>
            <pc:sldMk cId="0" sldId="262"/>
            <ac:spMk id="306" creationId="{00000000-0000-0000-0000-000000000000}"/>
          </ac:spMkLst>
        </pc:spChg>
        <pc:grpChg chg="del">
          <ac:chgData name="Pushparaj M" userId="8248691ca8b8443f" providerId="LiveId" clId="{70F966CD-5FE6-48B3-8C30-D451B2EC13BF}" dt="2024-11-30T09:40:45.524" v="581" actId="21"/>
          <ac:grpSpMkLst>
            <pc:docMk/>
            <pc:sldMk cId="0" sldId="262"/>
            <ac:grpSpMk id="282" creationId="{00000000-0000-0000-0000-000000000000}"/>
          </ac:grpSpMkLst>
        </pc:grpChg>
        <pc:grpChg chg="del">
          <ac:chgData name="Pushparaj M" userId="8248691ca8b8443f" providerId="LiveId" clId="{70F966CD-5FE6-48B3-8C30-D451B2EC13BF}" dt="2024-11-30T09:40:49.977" v="582" actId="21"/>
          <ac:grpSpMkLst>
            <pc:docMk/>
            <pc:sldMk cId="0" sldId="262"/>
            <ac:grpSpMk id="285" creationId="{00000000-0000-0000-0000-000000000000}"/>
          </ac:grpSpMkLst>
        </pc:grpChg>
        <pc:grpChg chg="del">
          <ac:chgData name="Pushparaj M" userId="8248691ca8b8443f" providerId="LiveId" clId="{70F966CD-5FE6-48B3-8C30-D451B2EC13BF}" dt="2024-11-30T09:40:42.700" v="580" actId="21"/>
          <ac:grpSpMkLst>
            <pc:docMk/>
            <pc:sldMk cId="0" sldId="262"/>
            <ac:grpSpMk id="288" creationId="{00000000-0000-0000-0000-000000000000}"/>
          </ac:grpSpMkLst>
        </pc:grpChg>
        <pc:grpChg chg="del">
          <ac:chgData name="Pushparaj M" userId="8248691ca8b8443f" providerId="LiveId" clId="{70F966CD-5FE6-48B3-8C30-D451B2EC13BF}" dt="2024-11-30T09:40:59.269" v="584" actId="21"/>
          <ac:grpSpMkLst>
            <pc:docMk/>
            <pc:sldMk cId="0" sldId="262"/>
            <ac:grpSpMk id="291" creationId="{00000000-0000-0000-0000-000000000000}"/>
          </ac:grpSpMkLst>
        </pc:grpChg>
        <pc:picChg chg="add del mod">
          <ac:chgData name="Pushparaj M" userId="8248691ca8b8443f" providerId="LiveId" clId="{70F966CD-5FE6-48B3-8C30-D451B2EC13BF}" dt="2024-11-30T09:57:35.573" v="743" actId="21"/>
          <ac:picMkLst>
            <pc:docMk/>
            <pc:sldMk cId="0" sldId="262"/>
            <ac:picMk id="4" creationId="{3AADBF61-6FA8-EB72-62CA-727CA4DE52CB}"/>
          </ac:picMkLst>
        </pc:picChg>
        <pc:picChg chg="add mod">
          <ac:chgData name="Pushparaj M" userId="8248691ca8b8443f" providerId="LiveId" clId="{70F966CD-5FE6-48B3-8C30-D451B2EC13BF}" dt="2024-11-30T09:57:41.257" v="745" actId="14100"/>
          <ac:picMkLst>
            <pc:docMk/>
            <pc:sldMk cId="0" sldId="262"/>
            <ac:picMk id="6" creationId="{1CD30865-509E-C47A-CD29-580AA67C0D7A}"/>
          </ac:picMkLst>
        </pc:picChg>
        <pc:picChg chg="add mod">
          <ac:chgData name="Pushparaj M" userId="8248691ca8b8443f" providerId="LiveId" clId="{70F966CD-5FE6-48B3-8C30-D451B2EC13BF}" dt="2024-11-30T10:00:51.331" v="785" actId="14100"/>
          <ac:picMkLst>
            <pc:docMk/>
            <pc:sldMk cId="0" sldId="262"/>
            <ac:picMk id="9" creationId="{EB4E4515-5AD2-EC16-AD66-DBCFF7710982}"/>
          </ac:picMkLst>
        </pc:picChg>
        <pc:picChg chg="del">
          <ac:chgData name="Pushparaj M" userId="8248691ca8b8443f" providerId="LiveId" clId="{70F966CD-5FE6-48B3-8C30-D451B2EC13BF}" dt="2024-11-30T09:40:30.107" v="578" actId="21"/>
          <ac:picMkLst>
            <pc:docMk/>
            <pc:sldMk cId="0" sldId="262"/>
            <ac:picMk id="281" creationId="{00000000-0000-0000-0000-000000000000}"/>
          </ac:picMkLst>
        </pc:picChg>
        <pc:cxnChg chg="del">
          <ac:chgData name="Pushparaj M" userId="8248691ca8b8443f" providerId="LiveId" clId="{70F966CD-5FE6-48B3-8C30-D451B2EC13BF}" dt="2024-11-30T09:40:39.456" v="579" actId="21"/>
          <ac:cxnSpMkLst>
            <pc:docMk/>
            <pc:sldMk cId="0" sldId="262"/>
            <ac:cxnSpMk id="280" creationId="{00000000-0000-0000-0000-000000000000}"/>
          </ac:cxnSpMkLst>
        </pc:cxnChg>
      </pc:sldChg>
      <pc:sldChg chg="addSp delSp modSp mod">
        <pc:chgData name="Pushparaj M" userId="8248691ca8b8443f" providerId="LiveId" clId="{70F966CD-5FE6-48B3-8C30-D451B2EC13BF}" dt="2024-11-30T14:11:55.007" v="3413" actId="1076"/>
        <pc:sldMkLst>
          <pc:docMk/>
          <pc:sldMk cId="0" sldId="263"/>
        </pc:sldMkLst>
        <pc:spChg chg="add del mod">
          <ac:chgData name="Pushparaj M" userId="8248691ca8b8443f" providerId="LiveId" clId="{70F966CD-5FE6-48B3-8C30-D451B2EC13BF}" dt="2024-11-30T12:21:51.870" v="2489"/>
          <ac:spMkLst>
            <pc:docMk/>
            <pc:sldMk cId="0" sldId="263"/>
            <ac:spMk id="2" creationId="{74F7E5E7-8D01-3A8C-89AD-1B4134C3FE97}"/>
          </ac:spMkLst>
        </pc:spChg>
        <pc:spChg chg="add mod">
          <ac:chgData name="Pushparaj M" userId="8248691ca8b8443f" providerId="LiveId" clId="{70F966CD-5FE6-48B3-8C30-D451B2EC13BF}" dt="2024-11-30T13:50:48.084" v="3353" actId="20577"/>
          <ac:spMkLst>
            <pc:docMk/>
            <pc:sldMk cId="0" sldId="263"/>
            <ac:spMk id="3" creationId="{3134E2A5-4A04-8B36-5EBB-34D892418948}"/>
          </ac:spMkLst>
        </pc:spChg>
        <pc:spChg chg="add mod">
          <ac:chgData name="Pushparaj M" userId="8248691ca8b8443f" providerId="LiveId" clId="{70F966CD-5FE6-48B3-8C30-D451B2EC13BF}" dt="2024-11-30T12:25:25.467" v="2566" actId="2711"/>
          <ac:spMkLst>
            <pc:docMk/>
            <pc:sldMk cId="0" sldId="263"/>
            <ac:spMk id="4" creationId="{43EF637D-2F55-1830-02DA-51E1724D8E6D}"/>
          </ac:spMkLst>
        </pc:spChg>
        <pc:spChg chg="add">
          <ac:chgData name="Pushparaj M" userId="8248691ca8b8443f" providerId="LiveId" clId="{70F966CD-5FE6-48B3-8C30-D451B2EC13BF}" dt="2024-11-30T13:54:52.429" v="3372"/>
          <ac:spMkLst>
            <pc:docMk/>
            <pc:sldMk cId="0" sldId="263"/>
            <ac:spMk id="5" creationId="{2FA72EC7-BC9B-DE04-3C9B-F4BCCE8DB472}"/>
          </ac:spMkLst>
        </pc:spChg>
        <pc:spChg chg="del mod">
          <ac:chgData name="Pushparaj M" userId="8248691ca8b8443f" providerId="LiveId" clId="{70F966CD-5FE6-48B3-8C30-D451B2EC13BF}" dt="2024-11-30T11:48:29.005" v="2481"/>
          <ac:spMkLst>
            <pc:docMk/>
            <pc:sldMk cId="0" sldId="263"/>
            <ac:spMk id="317" creationId="{00000000-0000-0000-0000-000000000000}"/>
          </ac:spMkLst>
        </pc:spChg>
        <pc:spChg chg="del mod">
          <ac:chgData name="Pushparaj M" userId="8248691ca8b8443f" providerId="LiveId" clId="{70F966CD-5FE6-48B3-8C30-D451B2EC13BF}" dt="2024-11-30T11:48:25.296" v="2478"/>
          <ac:spMkLst>
            <pc:docMk/>
            <pc:sldMk cId="0" sldId="263"/>
            <ac:spMk id="318" creationId="{00000000-0000-0000-0000-000000000000}"/>
          </ac:spMkLst>
        </pc:spChg>
        <pc:spChg chg="del mod">
          <ac:chgData name="Pushparaj M" userId="8248691ca8b8443f" providerId="LiveId" clId="{70F966CD-5FE6-48B3-8C30-D451B2EC13BF}" dt="2024-11-30T11:48:09.487" v="2464"/>
          <ac:spMkLst>
            <pc:docMk/>
            <pc:sldMk cId="0" sldId="263"/>
            <ac:spMk id="319" creationId="{00000000-0000-0000-0000-000000000000}"/>
          </ac:spMkLst>
        </pc:spChg>
        <pc:spChg chg="del mod">
          <ac:chgData name="Pushparaj M" userId="8248691ca8b8443f" providerId="LiveId" clId="{70F966CD-5FE6-48B3-8C30-D451B2EC13BF}" dt="2024-11-30T11:48:19.612" v="2474"/>
          <ac:spMkLst>
            <pc:docMk/>
            <pc:sldMk cId="0" sldId="263"/>
            <ac:spMk id="320" creationId="{00000000-0000-0000-0000-000000000000}"/>
          </ac:spMkLst>
        </pc:spChg>
        <pc:spChg chg="del mod">
          <ac:chgData name="Pushparaj M" userId="8248691ca8b8443f" providerId="LiveId" clId="{70F966CD-5FE6-48B3-8C30-D451B2EC13BF}" dt="2024-11-30T11:48:09.485" v="2462"/>
          <ac:spMkLst>
            <pc:docMk/>
            <pc:sldMk cId="0" sldId="263"/>
            <ac:spMk id="321" creationId="{00000000-0000-0000-0000-000000000000}"/>
          </ac:spMkLst>
        </pc:spChg>
        <pc:spChg chg="del mod">
          <ac:chgData name="Pushparaj M" userId="8248691ca8b8443f" providerId="LiveId" clId="{70F966CD-5FE6-48B3-8C30-D451B2EC13BF}" dt="2024-11-30T11:48:19.612" v="2472" actId="478"/>
          <ac:spMkLst>
            <pc:docMk/>
            <pc:sldMk cId="0" sldId="263"/>
            <ac:spMk id="322" creationId="{00000000-0000-0000-0000-000000000000}"/>
          </ac:spMkLst>
        </pc:spChg>
        <pc:grpChg chg="del">
          <ac:chgData name="Pushparaj M" userId="8248691ca8b8443f" providerId="LiveId" clId="{70F966CD-5FE6-48B3-8C30-D451B2EC13BF}" dt="2024-11-30T11:48:12.231" v="2465" actId="21"/>
          <ac:grpSpMkLst>
            <pc:docMk/>
            <pc:sldMk cId="0" sldId="263"/>
            <ac:grpSpMk id="312" creationId="{00000000-0000-0000-0000-000000000000}"/>
          </ac:grpSpMkLst>
        </pc:grpChg>
        <pc:picChg chg="add">
          <ac:chgData name="Pushparaj M" userId="8248691ca8b8443f" providerId="LiveId" clId="{70F966CD-5FE6-48B3-8C30-D451B2EC13BF}" dt="2024-11-30T13:54:56.426" v="3373"/>
          <ac:picMkLst>
            <pc:docMk/>
            <pc:sldMk cId="0" sldId="263"/>
            <ac:picMk id="6" creationId="{8764889E-3CBC-A0C4-94BC-0721020605A7}"/>
          </ac:picMkLst>
        </pc:picChg>
        <pc:picChg chg="add mod">
          <ac:chgData name="Pushparaj M" userId="8248691ca8b8443f" providerId="LiveId" clId="{70F966CD-5FE6-48B3-8C30-D451B2EC13BF}" dt="2024-11-30T13:58:38.603" v="3385"/>
          <ac:picMkLst>
            <pc:docMk/>
            <pc:sldMk cId="0" sldId="263"/>
            <ac:picMk id="7" creationId="{3036AE9C-5498-B195-1654-F03B8CC3AF7B}"/>
          </ac:picMkLst>
        </pc:picChg>
        <pc:picChg chg="add mod">
          <ac:chgData name="Pushparaj M" userId="8248691ca8b8443f" providerId="LiveId" clId="{70F966CD-5FE6-48B3-8C30-D451B2EC13BF}" dt="2024-11-30T14:11:34.078" v="3408" actId="14100"/>
          <ac:picMkLst>
            <pc:docMk/>
            <pc:sldMk cId="0" sldId="263"/>
            <ac:picMk id="9" creationId="{365818E3-3E1B-625F-25AC-32594611DBDE}"/>
          </ac:picMkLst>
        </pc:picChg>
        <pc:picChg chg="del">
          <ac:chgData name="Pushparaj M" userId="8248691ca8b8443f" providerId="LiveId" clId="{70F966CD-5FE6-48B3-8C30-D451B2EC13BF}" dt="2024-11-30T11:47:59.272" v="2456" actId="21"/>
          <ac:picMkLst>
            <pc:docMk/>
            <pc:sldMk cId="0" sldId="263"/>
            <ac:picMk id="311" creationId="{00000000-0000-0000-0000-000000000000}"/>
          </ac:picMkLst>
        </pc:picChg>
        <pc:picChg chg="del">
          <ac:chgData name="Pushparaj M" userId="8248691ca8b8443f" providerId="LiveId" clId="{70F966CD-5FE6-48B3-8C30-D451B2EC13BF}" dt="2024-11-30T11:48:09.482" v="2460" actId="21"/>
          <ac:picMkLst>
            <pc:docMk/>
            <pc:sldMk cId="0" sldId="263"/>
            <ac:picMk id="315" creationId="{00000000-0000-0000-0000-000000000000}"/>
          </ac:picMkLst>
        </pc:picChg>
        <pc:picChg chg="add del mod ord">
          <ac:chgData name="Pushparaj M" userId="8248691ca8b8443f" providerId="LiveId" clId="{70F966CD-5FE6-48B3-8C30-D451B2EC13BF}" dt="2024-11-30T13:47:22.835" v="3337" actId="21"/>
          <ac:picMkLst>
            <pc:docMk/>
            <pc:sldMk cId="0" sldId="263"/>
            <ac:picMk id="11267" creationId="{5D36FF64-38E3-254F-6EBB-91EB9E5CDC49}"/>
          </ac:picMkLst>
        </pc:picChg>
        <pc:picChg chg="add del mod">
          <ac:chgData name="Pushparaj M" userId="8248691ca8b8443f" providerId="LiveId" clId="{70F966CD-5FE6-48B3-8C30-D451B2EC13BF}" dt="2024-11-30T13:49:34.920" v="3350" actId="21"/>
          <ac:picMkLst>
            <pc:docMk/>
            <pc:sldMk cId="0" sldId="263"/>
            <ac:picMk id="11269" creationId="{BDBC1AEB-5191-033F-9C74-198620FF3E39}"/>
          </ac:picMkLst>
        </pc:picChg>
        <pc:picChg chg="add mod">
          <ac:chgData name="Pushparaj M" userId="8248691ca8b8443f" providerId="LiveId" clId="{70F966CD-5FE6-48B3-8C30-D451B2EC13BF}" dt="2024-11-30T14:10:06.662" v="3400" actId="1076"/>
          <ac:picMkLst>
            <pc:docMk/>
            <pc:sldMk cId="0" sldId="263"/>
            <ac:picMk id="11271" creationId="{8C138096-DC4B-5C31-9852-B8F1F661A70C}"/>
          </ac:picMkLst>
        </pc:picChg>
        <pc:picChg chg="add del mod">
          <ac:chgData name="Pushparaj M" userId="8248691ca8b8443f" providerId="LiveId" clId="{70F966CD-5FE6-48B3-8C30-D451B2EC13BF}" dt="2024-11-30T13:52:10.501" v="3363" actId="21"/>
          <ac:picMkLst>
            <pc:docMk/>
            <pc:sldMk cId="0" sldId="263"/>
            <ac:picMk id="11273" creationId="{91DC3915-064B-8082-EAEC-B5BD05DC7273}"/>
          </ac:picMkLst>
        </pc:picChg>
        <pc:picChg chg="add mod">
          <ac:chgData name="Pushparaj M" userId="8248691ca8b8443f" providerId="LiveId" clId="{70F966CD-5FE6-48B3-8C30-D451B2EC13BF}" dt="2024-11-30T14:11:55.007" v="3413" actId="1076"/>
          <ac:picMkLst>
            <pc:docMk/>
            <pc:sldMk cId="0" sldId="263"/>
            <ac:picMk id="11275" creationId="{A39DA35F-CC08-C95F-EF43-1A4CAD113437}"/>
          </ac:picMkLst>
        </pc:picChg>
        <pc:picChg chg="add">
          <ac:chgData name="Pushparaj M" userId="8248691ca8b8443f" providerId="LiveId" clId="{70F966CD-5FE6-48B3-8C30-D451B2EC13BF}" dt="2024-11-30T13:53:39.047" v="3367"/>
          <ac:picMkLst>
            <pc:docMk/>
            <pc:sldMk cId="0" sldId="263"/>
            <ac:picMk id="11277" creationId="{D460C328-3C39-C070-A86A-1E616BDFD3A3}"/>
          </ac:picMkLst>
        </pc:picChg>
        <pc:picChg chg="add">
          <ac:chgData name="Pushparaj M" userId="8248691ca8b8443f" providerId="LiveId" clId="{70F966CD-5FE6-48B3-8C30-D451B2EC13BF}" dt="2024-11-30T13:53:56.516" v="3368"/>
          <ac:picMkLst>
            <pc:docMk/>
            <pc:sldMk cId="0" sldId="263"/>
            <ac:picMk id="11279" creationId="{E85A44C6-6A83-D313-0B31-84C96C7756A3}"/>
          </ac:picMkLst>
        </pc:picChg>
        <pc:picChg chg="add mod">
          <ac:chgData name="Pushparaj M" userId="8248691ca8b8443f" providerId="LiveId" clId="{70F966CD-5FE6-48B3-8C30-D451B2EC13BF}" dt="2024-11-30T13:54:22.936" v="3371" actId="1076"/>
          <ac:picMkLst>
            <pc:docMk/>
            <pc:sldMk cId="0" sldId="263"/>
            <ac:picMk id="11281" creationId="{4A74BA6B-2052-4F3E-F3A3-BE090E606466}"/>
          </ac:picMkLst>
        </pc:picChg>
        <pc:picChg chg="add mod">
          <ac:chgData name="Pushparaj M" userId="8248691ca8b8443f" providerId="LiveId" clId="{70F966CD-5FE6-48B3-8C30-D451B2EC13BF}" dt="2024-11-30T14:11:49.492" v="3411" actId="1076"/>
          <ac:picMkLst>
            <pc:docMk/>
            <pc:sldMk cId="0" sldId="263"/>
            <ac:picMk id="11285" creationId="{661B7B7E-0044-3239-AF9B-348944364CF2}"/>
          </ac:picMkLst>
        </pc:picChg>
        <pc:picChg chg="add">
          <ac:chgData name="Pushparaj M" userId="8248691ca8b8443f" providerId="LiveId" clId="{70F966CD-5FE6-48B3-8C30-D451B2EC13BF}" dt="2024-11-30T13:56:15.541" v="3377"/>
          <ac:picMkLst>
            <pc:docMk/>
            <pc:sldMk cId="0" sldId="263"/>
            <ac:picMk id="11287" creationId="{9008FCAA-9335-3499-FED7-08B652380B86}"/>
          </ac:picMkLst>
        </pc:picChg>
        <pc:picChg chg="add">
          <ac:chgData name="Pushparaj M" userId="8248691ca8b8443f" providerId="LiveId" clId="{70F966CD-5FE6-48B3-8C30-D451B2EC13BF}" dt="2024-11-30T13:56:29.089" v="3378"/>
          <ac:picMkLst>
            <pc:docMk/>
            <pc:sldMk cId="0" sldId="263"/>
            <ac:picMk id="11289" creationId="{0746692F-BA53-A1FC-5C43-98D39E3DA88F}"/>
          </ac:picMkLst>
        </pc:picChg>
        <pc:picChg chg="add">
          <ac:chgData name="Pushparaj M" userId="8248691ca8b8443f" providerId="LiveId" clId="{70F966CD-5FE6-48B3-8C30-D451B2EC13BF}" dt="2024-11-30T13:57:31.934" v="3379"/>
          <ac:picMkLst>
            <pc:docMk/>
            <pc:sldMk cId="0" sldId="263"/>
            <ac:picMk id="11291" creationId="{1C921603-3874-1860-DD52-FCC12083ACCA}"/>
          </ac:picMkLst>
        </pc:picChg>
        <pc:picChg chg="add mod">
          <ac:chgData name="Pushparaj M" userId="8248691ca8b8443f" providerId="LiveId" clId="{70F966CD-5FE6-48B3-8C30-D451B2EC13BF}" dt="2024-11-30T14:11:47.583" v="3410" actId="1076"/>
          <ac:picMkLst>
            <pc:docMk/>
            <pc:sldMk cId="0" sldId="263"/>
            <ac:picMk id="11293" creationId="{F4776263-BCDA-BFCE-C40F-21B4BA5D69C8}"/>
          </ac:picMkLst>
        </pc:picChg>
        <pc:picChg chg="add">
          <ac:chgData name="Pushparaj M" userId="8248691ca8b8443f" providerId="LiveId" clId="{70F966CD-5FE6-48B3-8C30-D451B2EC13BF}" dt="2024-11-30T13:58:20.289" v="3383"/>
          <ac:picMkLst>
            <pc:docMk/>
            <pc:sldMk cId="0" sldId="263"/>
            <ac:picMk id="11295" creationId="{6311EB87-1C75-E3B9-5738-BC77CA33BE2F}"/>
          </ac:picMkLst>
        </pc:picChg>
        <pc:picChg chg="add">
          <ac:chgData name="Pushparaj M" userId="8248691ca8b8443f" providerId="LiveId" clId="{70F966CD-5FE6-48B3-8C30-D451B2EC13BF}" dt="2024-11-30T13:59:11.157" v="3386"/>
          <ac:picMkLst>
            <pc:docMk/>
            <pc:sldMk cId="0" sldId="263"/>
            <ac:picMk id="11297" creationId="{2081B647-3808-4729-26EC-67146E112C86}"/>
          </ac:picMkLst>
        </pc:picChg>
        <pc:picChg chg="add mod">
          <ac:chgData name="Pushparaj M" userId="8248691ca8b8443f" providerId="LiveId" clId="{70F966CD-5FE6-48B3-8C30-D451B2EC13BF}" dt="2024-11-30T13:59:38.427" v="3393" actId="1076"/>
          <ac:picMkLst>
            <pc:docMk/>
            <pc:sldMk cId="0" sldId="263"/>
            <ac:picMk id="11299" creationId="{479DB03D-F13C-9C99-247B-EBFCE782CCB2}"/>
          </ac:picMkLst>
        </pc:picChg>
        <pc:picChg chg="add mod">
          <ac:chgData name="Pushparaj M" userId="8248691ca8b8443f" providerId="LiveId" clId="{70F966CD-5FE6-48B3-8C30-D451B2EC13BF}" dt="2024-11-30T14:11:45.466" v="3409" actId="1076"/>
          <ac:picMkLst>
            <pc:docMk/>
            <pc:sldMk cId="0" sldId="263"/>
            <ac:picMk id="11301" creationId="{B1ADD78C-1D22-426D-FECC-0E67F3F44887}"/>
          </ac:picMkLst>
        </pc:picChg>
        <pc:cxnChg chg="del">
          <ac:chgData name="Pushparaj M" userId="8248691ca8b8443f" providerId="LiveId" clId="{70F966CD-5FE6-48B3-8C30-D451B2EC13BF}" dt="2024-11-30T11:48:02.695" v="2457" actId="21"/>
          <ac:cxnSpMkLst>
            <pc:docMk/>
            <pc:sldMk cId="0" sldId="263"/>
            <ac:cxnSpMk id="316" creationId="{00000000-0000-0000-0000-000000000000}"/>
          </ac:cxnSpMkLst>
        </pc:cxnChg>
      </pc:sldChg>
      <pc:sldChg chg="addSp delSp modSp mod">
        <pc:chgData name="Pushparaj M" userId="8248691ca8b8443f" providerId="LiveId" clId="{70F966CD-5FE6-48B3-8C30-D451B2EC13BF}" dt="2024-11-30T14:44:49.705" v="3848" actId="1076"/>
        <pc:sldMkLst>
          <pc:docMk/>
          <pc:sldMk cId="0" sldId="264"/>
        </pc:sldMkLst>
        <pc:spChg chg="add mod">
          <ac:chgData name="Pushparaj M" userId="8248691ca8b8443f" providerId="LiveId" clId="{70F966CD-5FE6-48B3-8C30-D451B2EC13BF}" dt="2024-11-30T14:41:31.665" v="3829" actId="1076"/>
          <ac:spMkLst>
            <pc:docMk/>
            <pc:sldMk cId="0" sldId="264"/>
            <ac:spMk id="2" creationId="{870F926B-66C4-CD40-F703-8C4C849583AC}"/>
          </ac:spMkLst>
        </pc:spChg>
        <pc:spChg chg="add del mod">
          <ac:chgData name="Pushparaj M" userId="8248691ca8b8443f" providerId="LiveId" clId="{70F966CD-5FE6-48B3-8C30-D451B2EC13BF}" dt="2024-11-30T14:21:13.523" v="3444"/>
          <ac:spMkLst>
            <pc:docMk/>
            <pc:sldMk cId="0" sldId="264"/>
            <ac:spMk id="3" creationId="{69D6A227-A7C6-12F2-22C5-4BA05CB310D6}"/>
          </ac:spMkLst>
        </pc:spChg>
        <pc:spChg chg="add mod">
          <ac:chgData name="Pushparaj M" userId="8248691ca8b8443f" providerId="LiveId" clId="{70F966CD-5FE6-48B3-8C30-D451B2EC13BF}" dt="2024-11-30T14:41:35.246" v="3830" actId="1076"/>
          <ac:spMkLst>
            <pc:docMk/>
            <pc:sldMk cId="0" sldId="264"/>
            <ac:spMk id="4" creationId="{0EE29529-B1A1-BF06-953D-1CB1A94BE5A6}"/>
          </ac:spMkLst>
        </pc:spChg>
        <pc:spChg chg="add mod">
          <ac:chgData name="Pushparaj M" userId="8248691ca8b8443f" providerId="LiveId" clId="{70F966CD-5FE6-48B3-8C30-D451B2EC13BF}" dt="2024-11-30T14:29:51.392" v="3698" actId="1076"/>
          <ac:spMkLst>
            <pc:docMk/>
            <pc:sldMk cId="0" sldId="264"/>
            <ac:spMk id="5" creationId="{7E1A73AF-522E-3B9A-5CEC-FD3AAEB8778E}"/>
          </ac:spMkLst>
        </pc:spChg>
        <pc:spChg chg="add del mod">
          <ac:chgData name="Pushparaj M" userId="8248691ca8b8443f" providerId="LiveId" clId="{70F966CD-5FE6-48B3-8C30-D451B2EC13BF}" dt="2024-11-30T14:24:54.077" v="3561"/>
          <ac:spMkLst>
            <pc:docMk/>
            <pc:sldMk cId="0" sldId="264"/>
            <ac:spMk id="6" creationId="{CE212566-B6C0-9FA3-AC5F-6FE3048DFBAE}"/>
          </ac:spMkLst>
        </pc:spChg>
        <pc:spChg chg="add mod">
          <ac:chgData name="Pushparaj M" userId="8248691ca8b8443f" providerId="LiveId" clId="{70F966CD-5FE6-48B3-8C30-D451B2EC13BF}" dt="2024-11-30T14:41:42.120" v="3831" actId="1076"/>
          <ac:spMkLst>
            <pc:docMk/>
            <pc:sldMk cId="0" sldId="264"/>
            <ac:spMk id="7" creationId="{736EB9CC-37EA-6EC5-73B3-41B94A6F4581}"/>
          </ac:spMkLst>
        </pc:spChg>
        <pc:spChg chg="add mod">
          <ac:chgData name="Pushparaj M" userId="8248691ca8b8443f" providerId="LiveId" clId="{70F966CD-5FE6-48B3-8C30-D451B2EC13BF}" dt="2024-11-30T14:34:29.167" v="3760" actId="14100"/>
          <ac:spMkLst>
            <pc:docMk/>
            <pc:sldMk cId="0" sldId="264"/>
            <ac:spMk id="8" creationId="{CA7ACB7A-7684-B33A-2513-24D85B0904DC}"/>
          </ac:spMkLst>
        </pc:spChg>
        <pc:spChg chg="add del mod">
          <ac:chgData name="Pushparaj M" userId="8248691ca8b8443f" providerId="LiveId" clId="{70F966CD-5FE6-48B3-8C30-D451B2EC13BF}" dt="2024-11-30T14:27:32.247" v="3611"/>
          <ac:spMkLst>
            <pc:docMk/>
            <pc:sldMk cId="0" sldId="264"/>
            <ac:spMk id="9" creationId="{DEC3D4DB-20C9-1920-34B8-307B5439C3F1}"/>
          </ac:spMkLst>
        </pc:spChg>
        <pc:spChg chg="add mod">
          <ac:chgData name="Pushparaj M" userId="8248691ca8b8443f" providerId="LiveId" clId="{70F966CD-5FE6-48B3-8C30-D451B2EC13BF}" dt="2024-11-30T14:30:37.416" v="3707" actId="313"/>
          <ac:spMkLst>
            <pc:docMk/>
            <pc:sldMk cId="0" sldId="264"/>
            <ac:spMk id="10" creationId="{B7DEFF15-AF2B-519B-091C-3FFAE6D114FE}"/>
          </ac:spMkLst>
        </pc:spChg>
        <pc:spChg chg="add mod">
          <ac:chgData name="Pushparaj M" userId="8248691ca8b8443f" providerId="LiveId" clId="{70F966CD-5FE6-48B3-8C30-D451B2EC13BF}" dt="2024-11-30T14:39:26.676" v="3812" actId="1076"/>
          <ac:spMkLst>
            <pc:docMk/>
            <pc:sldMk cId="0" sldId="264"/>
            <ac:spMk id="11" creationId="{89DF59B4-50B9-CD08-7190-FBB235C388D9}"/>
          </ac:spMkLst>
        </pc:spChg>
        <pc:spChg chg="add mod">
          <ac:chgData name="Pushparaj M" userId="8248691ca8b8443f" providerId="LiveId" clId="{70F966CD-5FE6-48B3-8C30-D451B2EC13BF}" dt="2024-11-30T14:32:24.760" v="3751" actId="1076"/>
          <ac:spMkLst>
            <pc:docMk/>
            <pc:sldMk cId="0" sldId="264"/>
            <ac:spMk id="12" creationId="{10FC40AF-57BF-C184-E312-4E06CB8EFBDA}"/>
          </ac:spMkLst>
        </pc:spChg>
        <pc:spChg chg="del topLvl">
          <ac:chgData name="Pushparaj M" userId="8248691ca8b8443f" providerId="LiveId" clId="{70F966CD-5FE6-48B3-8C30-D451B2EC13BF}" dt="2024-11-30T13:39:16.564" v="2883" actId="21"/>
          <ac:spMkLst>
            <pc:docMk/>
            <pc:sldMk cId="0" sldId="264"/>
            <ac:spMk id="333" creationId="{00000000-0000-0000-0000-000000000000}"/>
          </ac:spMkLst>
        </pc:spChg>
        <pc:spChg chg="del topLvl">
          <ac:chgData name="Pushparaj M" userId="8248691ca8b8443f" providerId="LiveId" clId="{70F966CD-5FE6-48B3-8C30-D451B2EC13BF}" dt="2024-11-30T13:39:11.157" v="2881" actId="21"/>
          <ac:spMkLst>
            <pc:docMk/>
            <pc:sldMk cId="0" sldId="264"/>
            <ac:spMk id="334" creationId="{00000000-0000-0000-0000-000000000000}"/>
          </ac:spMkLst>
        </pc:spChg>
        <pc:spChg chg="del">
          <ac:chgData name="Pushparaj M" userId="8248691ca8b8443f" providerId="LiveId" clId="{70F966CD-5FE6-48B3-8C30-D451B2EC13BF}" dt="2024-11-30T13:39:23.600" v="2885" actId="21"/>
          <ac:spMkLst>
            <pc:docMk/>
            <pc:sldMk cId="0" sldId="264"/>
            <ac:spMk id="350" creationId="{00000000-0000-0000-0000-000000000000}"/>
          </ac:spMkLst>
        </pc:spChg>
        <pc:spChg chg="del">
          <ac:chgData name="Pushparaj M" userId="8248691ca8b8443f" providerId="LiveId" clId="{70F966CD-5FE6-48B3-8C30-D451B2EC13BF}" dt="2024-11-30T13:39:31.817" v="2888" actId="21"/>
          <ac:spMkLst>
            <pc:docMk/>
            <pc:sldMk cId="0" sldId="264"/>
            <ac:spMk id="351" creationId="{00000000-0000-0000-0000-000000000000}"/>
          </ac:spMkLst>
        </pc:spChg>
        <pc:spChg chg="del mod">
          <ac:chgData name="Pushparaj M" userId="8248691ca8b8443f" providerId="LiveId" clId="{70F966CD-5FE6-48B3-8C30-D451B2EC13BF}" dt="2024-11-30T13:39:44.576" v="2891" actId="478"/>
          <ac:spMkLst>
            <pc:docMk/>
            <pc:sldMk cId="0" sldId="264"/>
            <ac:spMk id="352" creationId="{00000000-0000-0000-0000-000000000000}"/>
          </ac:spMkLst>
        </pc:spChg>
        <pc:spChg chg="del mod">
          <ac:chgData name="Pushparaj M" userId="8248691ca8b8443f" providerId="LiveId" clId="{70F966CD-5FE6-48B3-8C30-D451B2EC13BF}" dt="2024-11-30T13:39:00.926" v="2875"/>
          <ac:spMkLst>
            <pc:docMk/>
            <pc:sldMk cId="0" sldId="264"/>
            <ac:spMk id="353" creationId="{00000000-0000-0000-0000-000000000000}"/>
          </ac:spMkLst>
        </pc:spChg>
        <pc:spChg chg="del mod">
          <ac:chgData name="Pushparaj M" userId="8248691ca8b8443f" providerId="LiveId" clId="{70F966CD-5FE6-48B3-8C30-D451B2EC13BF}" dt="2024-11-30T13:39:00.926" v="2877"/>
          <ac:spMkLst>
            <pc:docMk/>
            <pc:sldMk cId="0" sldId="264"/>
            <ac:spMk id="354" creationId="{00000000-0000-0000-0000-000000000000}"/>
          </ac:spMkLst>
        </pc:spChg>
        <pc:spChg chg="del mod">
          <ac:chgData name="Pushparaj M" userId="8248691ca8b8443f" providerId="LiveId" clId="{70F966CD-5FE6-48B3-8C30-D451B2EC13BF}" dt="2024-11-30T13:38:38.846" v="2868"/>
          <ac:spMkLst>
            <pc:docMk/>
            <pc:sldMk cId="0" sldId="264"/>
            <ac:spMk id="355" creationId="{00000000-0000-0000-0000-000000000000}"/>
          </ac:spMkLst>
        </pc:spChg>
        <pc:spChg chg="del mod">
          <ac:chgData name="Pushparaj M" userId="8248691ca8b8443f" providerId="LiveId" clId="{70F966CD-5FE6-48B3-8C30-D451B2EC13BF}" dt="2024-11-30T13:40:04.841" v="2900"/>
          <ac:spMkLst>
            <pc:docMk/>
            <pc:sldMk cId="0" sldId="264"/>
            <ac:spMk id="356" creationId="{00000000-0000-0000-0000-000000000000}"/>
          </ac:spMkLst>
        </pc:spChg>
        <pc:spChg chg="del mod">
          <ac:chgData name="Pushparaj M" userId="8248691ca8b8443f" providerId="LiveId" clId="{70F966CD-5FE6-48B3-8C30-D451B2EC13BF}" dt="2024-11-30T13:40:04.841" v="2902"/>
          <ac:spMkLst>
            <pc:docMk/>
            <pc:sldMk cId="0" sldId="264"/>
            <ac:spMk id="357" creationId="{00000000-0000-0000-0000-000000000000}"/>
          </ac:spMkLst>
        </pc:spChg>
        <pc:spChg chg="del mod">
          <ac:chgData name="Pushparaj M" userId="8248691ca8b8443f" providerId="LiveId" clId="{70F966CD-5FE6-48B3-8C30-D451B2EC13BF}" dt="2024-11-30T13:40:04.841" v="2904"/>
          <ac:spMkLst>
            <pc:docMk/>
            <pc:sldMk cId="0" sldId="264"/>
            <ac:spMk id="358" creationId="{00000000-0000-0000-0000-000000000000}"/>
          </ac:spMkLst>
        </pc:spChg>
        <pc:spChg chg="del mod">
          <ac:chgData name="Pushparaj M" userId="8248691ca8b8443f" providerId="LiveId" clId="{70F966CD-5FE6-48B3-8C30-D451B2EC13BF}" dt="2024-11-30T13:40:04.841" v="2906"/>
          <ac:spMkLst>
            <pc:docMk/>
            <pc:sldMk cId="0" sldId="264"/>
            <ac:spMk id="359" creationId="{00000000-0000-0000-0000-000000000000}"/>
          </ac:spMkLst>
        </pc:spChg>
        <pc:spChg chg="del mod">
          <ac:chgData name="Pushparaj M" userId="8248691ca8b8443f" providerId="LiveId" clId="{70F966CD-5FE6-48B3-8C30-D451B2EC13BF}" dt="2024-11-30T13:40:04.841" v="2908"/>
          <ac:spMkLst>
            <pc:docMk/>
            <pc:sldMk cId="0" sldId="264"/>
            <ac:spMk id="360" creationId="{00000000-0000-0000-0000-000000000000}"/>
          </ac:spMkLst>
        </pc:spChg>
        <pc:spChg chg="del mod">
          <ac:chgData name="Pushparaj M" userId="8248691ca8b8443f" providerId="LiveId" clId="{70F966CD-5FE6-48B3-8C30-D451B2EC13BF}" dt="2024-11-30T13:40:04.841" v="2910"/>
          <ac:spMkLst>
            <pc:docMk/>
            <pc:sldMk cId="0" sldId="264"/>
            <ac:spMk id="361" creationId="{00000000-0000-0000-0000-000000000000}"/>
          </ac:spMkLst>
        </pc:spChg>
        <pc:spChg chg="del mod">
          <ac:chgData name="Pushparaj M" userId="8248691ca8b8443f" providerId="LiveId" clId="{70F966CD-5FE6-48B3-8C30-D451B2EC13BF}" dt="2024-11-30T13:38:38.846" v="2870"/>
          <ac:spMkLst>
            <pc:docMk/>
            <pc:sldMk cId="0" sldId="264"/>
            <ac:spMk id="362" creationId="{00000000-0000-0000-0000-000000000000}"/>
          </ac:spMkLst>
        </pc:spChg>
        <pc:grpChg chg="del">
          <ac:chgData name="Pushparaj M" userId="8248691ca8b8443f" providerId="LiveId" clId="{70F966CD-5FE6-48B3-8C30-D451B2EC13BF}" dt="2024-11-30T13:39:03.635" v="2878" actId="21"/>
          <ac:grpSpMkLst>
            <pc:docMk/>
            <pc:sldMk cId="0" sldId="264"/>
            <ac:grpSpMk id="329" creationId="{00000000-0000-0000-0000-000000000000}"/>
          </ac:grpSpMkLst>
        </pc:grpChg>
        <pc:grpChg chg="del">
          <ac:chgData name="Pushparaj M" userId="8248691ca8b8443f" providerId="LiveId" clId="{70F966CD-5FE6-48B3-8C30-D451B2EC13BF}" dt="2024-11-30T13:39:11.157" v="2881" actId="21"/>
          <ac:grpSpMkLst>
            <pc:docMk/>
            <pc:sldMk cId="0" sldId="264"/>
            <ac:grpSpMk id="332" creationId="{00000000-0000-0000-0000-000000000000}"/>
          </ac:grpSpMkLst>
        </pc:grpChg>
        <pc:grpChg chg="del">
          <ac:chgData name="Pushparaj M" userId="8248691ca8b8443f" providerId="LiveId" clId="{70F966CD-5FE6-48B3-8C30-D451B2EC13BF}" dt="2024-11-30T13:39:13.687" v="2882" actId="21"/>
          <ac:grpSpMkLst>
            <pc:docMk/>
            <pc:sldMk cId="0" sldId="264"/>
            <ac:grpSpMk id="335" creationId="{00000000-0000-0000-0000-000000000000}"/>
          </ac:grpSpMkLst>
        </pc:grpChg>
        <pc:grpChg chg="del">
          <ac:chgData name="Pushparaj M" userId="8248691ca8b8443f" providerId="LiveId" clId="{70F966CD-5FE6-48B3-8C30-D451B2EC13BF}" dt="2024-11-30T13:39:26.799" v="2886" actId="21"/>
          <ac:grpSpMkLst>
            <pc:docMk/>
            <pc:sldMk cId="0" sldId="264"/>
            <ac:grpSpMk id="341" creationId="{00000000-0000-0000-0000-000000000000}"/>
          </ac:grpSpMkLst>
        </pc:grpChg>
        <pc:grpChg chg="del">
          <ac:chgData name="Pushparaj M" userId="8248691ca8b8443f" providerId="LiveId" clId="{70F966CD-5FE6-48B3-8C30-D451B2EC13BF}" dt="2024-11-30T13:39:28.821" v="2887" actId="21"/>
          <ac:grpSpMkLst>
            <pc:docMk/>
            <pc:sldMk cId="0" sldId="264"/>
            <ac:grpSpMk id="344" creationId="{00000000-0000-0000-0000-000000000000}"/>
          </ac:grpSpMkLst>
        </pc:grpChg>
        <pc:grpChg chg="del">
          <ac:chgData name="Pushparaj M" userId="8248691ca8b8443f" providerId="LiveId" clId="{70F966CD-5FE6-48B3-8C30-D451B2EC13BF}" dt="2024-11-30T13:39:39.481" v="2889" actId="21"/>
          <ac:grpSpMkLst>
            <pc:docMk/>
            <pc:sldMk cId="0" sldId="264"/>
            <ac:grpSpMk id="347" creationId="{00000000-0000-0000-0000-000000000000}"/>
          </ac:grpSpMkLst>
        </pc:grpChg>
        <pc:picChg chg="add mod">
          <ac:chgData name="Pushparaj M" userId="8248691ca8b8443f" providerId="LiveId" clId="{70F966CD-5FE6-48B3-8C30-D451B2EC13BF}" dt="2024-11-30T14:35:10.749" v="3769" actId="688"/>
          <ac:picMkLst>
            <pc:docMk/>
            <pc:sldMk cId="0" sldId="264"/>
            <ac:picMk id="14" creationId="{11B29649-70CE-167F-4149-566F011D79FF}"/>
          </ac:picMkLst>
        </pc:picChg>
        <pc:picChg chg="add mod">
          <ac:chgData name="Pushparaj M" userId="8248691ca8b8443f" providerId="LiveId" clId="{70F966CD-5FE6-48B3-8C30-D451B2EC13BF}" dt="2024-11-30T14:35:43.074" v="3775" actId="1076"/>
          <ac:picMkLst>
            <pc:docMk/>
            <pc:sldMk cId="0" sldId="264"/>
            <ac:picMk id="16" creationId="{0E829D3F-49E1-1BA0-EE5E-AF9E6ED5B5D2}"/>
          </ac:picMkLst>
        </pc:picChg>
        <pc:picChg chg="add">
          <ac:chgData name="Pushparaj M" userId="8248691ca8b8443f" providerId="LiveId" clId="{70F966CD-5FE6-48B3-8C30-D451B2EC13BF}" dt="2024-11-30T14:35:32.468" v="3772"/>
          <ac:picMkLst>
            <pc:docMk/>
            <pc:sldMk cId="0" sldId="264"/>
            <ac:picMk id="17" creationId="{12BAB1F9-2652-0F86-C97F-4C933C241F64}"/>
          </ac:picMkLst>
        </pc:picChg>
        <pc:picChg chg="add mod">
          <ac:chgData name="Pushparaj M" userId="8248691ca8b8443f" providerId="LiveId" clId="{70F966CD-5FE6-48B3-8C30-D451B2EC13BF}" dt="2024-11-30T14:36:50.671" v="3782" actId="688"/>
          <ac:picMkLst>
            <pc:docMk/>
            <pc:sldMk cId="0" sldId="264"/>
            <ac:picMk id="19" creationId="{F0C95D88-A602-EDEA-E7B9-39BDFF39C829}"/>
          </ac:picMkLst>
        </pc:picChg>
        <pc:picChg chg="add del mod">
          <ac:chgData name="Pushparaj M" userId="8248691ca8b8443f" providerId="LiveId" clId="{70F966CD-5FE6-48B3-8C30-D451B2EC13BF}" dt="2024-11-30T14:41:25.351" v="3828" actId="21"/>
          <ac:picMkLst>
            <pc:docMk/>
            <pc:sldMk cId="0" sldId="264"/>
            <ac:picMk id="21" creationId="{9B15EEE0-0444-FEF0-5774-E12D936BFCE4}"/>
          </ac:picMkLst>
        </pc:picChg>
        <pc:picChg chg="add mod">
          <ac:chgData name="Pushparaj M" userId="8248691ca8b8443f" providerId="LiveId" clId="{70F966CD-5FE6-48B3-8C30-D451B2EC13BF}" dt="2024-11-30T14:39:18.221" v="3811" actId="1076"/>
          <ac:picMkLst>
            <pc:docMk/>
            <pc:sldMk cId="0" sldId="264"/>
            <ac:picMk id="23" creationId="{7DF2F003-8243-011F-4C7D-79EE62D65A07}"/>
          </ac:picMkLst>
        </pc:picChg>
        <pc:picChg chg="add del mod">
          <ac:chgData name="Pushparaj M" userId="8248691ca8b8443f" providerId="LiveId" clId="{70F966CD-5FE6-48B3-8C30-D451B2EC13BF}" dt="2024-11-30T14:39:48.167" v="3815" actId="21"/>
          <ac:picMkLst>
            <pc:docMk/>
            <pc:sldMk cId="0" sldId="264"/>
            <ac:picMk id="25" creationId="{0D289F4D-17C5-E4CA-3EEB-966C6FBAFA60}"/>
          </ac:picMkLst>
        </pc:picChg>
        <pc:picChg chg="add mod">
          <ac:chgData name="Pushparaj M" userId="8248691ca8b8443f" providerId="LiveId" clId="{70F966CD-5FE6-48B3-8C30-D451B2EC13BF}" dt="2024-11-30T14:40:21.204" v="3821" actId="1076"/>
          <ac:picMkLst>
            <pc:docMk/>
            <pc:sldMk cId="0" sldId="264"/>
            <ac:picMk id="27" creationId="{B610B7F7-B1B9-7CCA-1374-F4220787570A}"/>
          </ac:picMkLst>
        </pc:picChg>
        <pc:picChg chg="add mod">
          <ac:chgData name="Pushparaj M" userId="8248691ca8b8443f" providerId="LiveId" clId="{70F966CD-5FE6-48B3-8C30-D451B2EC13BF}" dt="2024-11-30T14:40:48.729" v="3824" actId="688"/>
          <ac:picMkLst>
            <pc:docMk/>
            <pc:sldMk cId="0" sldId="264"/>
            <ac:picMk id="29" creationId="{982F1B99-9091-D4CC-E4FF-C2DD00CFD220}"/>
          </ac:picMkLst>
        </pc:picChg>
        <pc:picChg chg="add mod">
          <ac:chgData name="Pushparaj M" userId="8248691ca8b8443f" providerId="LiveId" clId="{70F966CD-5FE6-48B3-8C30-D451B2EC13BF}" dt="2024-11-30T14:42:00.122" v="3834" actId="688"/>
          <ac:picMkLst>
            <pc:docMk/>
            <pc:sldMk cId="0" sldId="264"/>
            <ac:picMk id="31" creationId="{7D31CD22-0FE9-F2A3-58A0-944C678C8AB8}"/>
          </ac:picMkLst>
        </pc:picChg>
        <pc:picChg chg="add mod">
          <ac:chgData name="Pushparaj M" userId="8248691ca8b8443f" providerId="LiveId" clId="{70F966CD-5FE6-48B3-8C30-D451B2EC13BF}" dt="2024-11-30T14:42:26.531" v="3838" actId="1076"/>
          <ac:picMkLst>
            <pc:docMk/>
            <pc:sldMk cId="0" sldId="264"/>
            <ac:picMk id="33" creationId="{085635E4-9CD3-4399-FC2F-EB1AF1127E4D}"/>
          </ac:picMkLst>
        </pc:picChg>
        <pc:picChg chg="add mod">
          <ac:chgData name="Pushparaj M" userId="8248691ca8b8443f" providerId="LiveId" clId="{70F966CD-5FE6-48B3-8C30-D451B2EC13BF}" dt="2024-11-30T14:42:37.710" v="3839"/>
          <ac:picMkLst>
            <pc:docMk/>
            <pc:sldMk cId="0" sldId="264"/>
            <ac:picMk id="34" creationId="{9B15EEE0-0444-FEF0-5774-E12D936BFCE4}"/>
          </ac:picMkLst>
        </pc:picChg>
        <pc:picChg chg="del">
          <ac:chgData name="Pushparaj M" userId="8248691ca8b8443f" providerId="LiveId" clId="{70F966CD-5FE6-48B3-8C30-D451B2EC13BF}" dt="2024-11-30T13:39:00.920" v="2873" actId="21"/>
          <ac:picMkLst>
            <pc:docMk/>
            <pc:sldMk cId="0" sldId="264"/>
            <ac:picMk id="327" creationId="{00000000-0000-0000-0000-000000000000}"/>
          </ac:picMkLst>
        </pc:picChg>
        <pc:picChg chg="del">
          <ac:chgData name="Pushparaj M" userId="8248691ca8b8443f" providerId="LiveId" clId="{70F966CD-5FE6-48B3-8C30-D451B2EC13BF}" dt="2024-11-30T13:38:38.831" v="2866" actId="21"/>
          <ac:picMkLst>
            <pc:docMk/>
            <pc:sldMk cId="0" sldId="264"/>
            <ac:picMk id="338" creationId="{00000000-0000-0000-0000-000000000000}"/>
          </ac:picMkLst>
        </pc:picChg>
        <pc:picChg chg="del">
          <ac:chgData name="Pushparaj M" userId="8248691ca8b8443f" providerId="LiveId" clId="{70F966CD-5FE6-48B3-8C30-D451B2EC13BF}" dt="2024-11-30T13:39:05.720" v="2879" actId="21"/>
          <ac:picMkLst>
            <pc:docMk/>
            <pc:sldMk cId="0" sldId="264"/>
            <ac:picMk id="339" creationId="{00000000-0000-0000-0000-000000000000}"/>
          </ac:picMkLst>
        </pc:picChg>
        <pc:picChg chg="del">
          <ac:chgData name="Pushparaj M" userId="8248691ca8b8443f" providerId="LiveId" clId="{70F966CD-5FE6-48B3-8C30-D451B2EC13BF}" dt="2024-11-30T13:39:07.947" v="2880" actId="21"/>
          <ac:picMkLst>
            <pc:docMk/>
            <pc:sldMk cId="0" sldId="264"/>
            <ac:picMk id="340" creationId="{00000000-0000-0000-0000-000000000000}"/>
          </ac:picMkLst>
        </pc:picChg>
        <pc:picChg chg="add mod">
          <ac:chgData name="Pushparaj M" userId="8248691ca8b8443f" providerId="LiveId" clId="{70F966CD-5FE6-48B3-8C30-D451B2EC13BF}" dt="2024-11-30T14:34:29.167" v="3760" actId="14100"/>
          <ac:picMkLst>
            <pc:docMk/>
            <pc:sldMk cId="0" sldId="264"/>
            <ac:picMk id="13314" creationId="{E1E7C611-9C22-FC77-F069-9F53A39FE6F1}"/>
          </ac:picMkLst>
        </pc:picChg>
        <pc:picChg chg="add del mod">
          <ac:chgData name="Pushparaj M" userId="8248691ca8b8443f" providerId="LiveId" clId="{70F966CD-5FE6-48B3-8C30-D451B2EC13BF}" dt="2024-11-30T14:38:10.199" v="3794" actId="21"/>
          <ac:picMkLst>
            <pc:docMk/>
            <pc:sldMk cId="0" sldId="264"/>
            <ac:picMk id="13316" creationId="{04B2DFAF-099D-DB20-BE80-C0E01996B0F5}"/>
          </ac:picMkLst>
        </pc:picChg>
        <pc:picChg chg="add mod">
          <ac:chgData name="Pushparaj M" userId="8248691ca8b8443f" providerId="LiveId" clId="{70F966CD-5FE6-48B3-8C30-D451B2EC13BF}" dt="2024-11-30T14:44:49.705" v="3848" actId="1076"/>
          <ac:picMkLst>
            <pc:docMk/>
            <pc:sldMk cId="0" sldId="264"/>
            <ac:picMk id="13318" creationId="{FDBD365D-649A-60CA-A453-D51C11C3A9D9}"/>
          </ac:picMkLst>
        </pc:picChg>
        <pc:cxnChg chg="del">
          <ac:chgData name="Pushparaj M" userId="8248691ca8b8443f" providerId="LiveId" clId="{70F966CD-5FE6-48B3-8C30-D451B2EC13BF}" dt="2024-11-30T13:39:18.775" v="2884" actId="21"/>
          <ac:cxnSpMkLst>
            <pc:docMk/>
            <pc:sldMk cId="0" sldId="264"/>
            <ac:cxnSpMk id="328" creationId="{00000000-0000-0000-0000-000000000000}"/>
          </ac:cxnSpMkLst>
        </pc:cxnChg>
      </pc:sldChg>
      <pc:sldChg chg="addSp delSp modSp mod ord modNotes">
        <pc:chgData name="Pushparaj M" userId="8248691ca8b8443f" providerId="LiveId" clId="{70F966CD-5FE6-48B3-8C30-D451B2EC13BF}" dt="2024-11-30T14:56:54.013" v="3890"/>
        <pc:sldMkLst>
          <pc:docMk/>
          <pc:sldMk cId="0" sldId="265"/>
        </pc:sldMkLst>
        <pc:spChg chg="add mod">
          <ac:chgData name="Pushparaj M" userId="8248691ca8b8443f" providerId="LiveId" clId="{70F966CD-5FE6-48B3-8C30-D451B2EC13BF}" dt="2024-11-30T10:19:02.714" v="945" actId="1076"/>
          <ac:spMkLst>
            <pc:docMk/>
            <pc:sldMk cId="0" sldId="265"/>
            <ac:spMk id="2" creationId="{1E000B65-D733-2979-7039-E635C73F02B9}"/>
          </ac:spMkLst>
        </pc:spChg>
        <pc:spChg chg="add mod">
          <ac:chgData name="Pushparaj M" userId="8248691ca8b8443f" providerId="LiveId" clId="{70F966CD-5FE6-48B3-8C30-D451B2EC13BF}" dt="2024-11-30T10:59:00.520" v="2008" actId="20577"/>
          <ac:spMkLst>
            <pc:docMk/>
            <pc:sldMk cId="0" sldId="265"/>
            <ac:spMk id="3" creationId="{BBD8FE60-C9C2-1E0B-5479-AA73793EDA7C}"/>
          </ac:spMkLst>
        </pc:spChg>
        <pc:spChg chg="del mod">
          <ac:chgData name="Pushparaj M" userId="8248691ca8b8443f" providerId="LiveId" clId="{70F966CD-5FE6-48B3-8C30-D451B2EC13BF}" dt="2024-11-30T10:01:52.123" v="796"/>
          <ac:spMkLst>
            <pc:docMk/>
            <pc:sldMk cId="0" sldId="265"/>
            <ac:spMk id="371" creationId="{00000000-0000-0000-0000-000000000000}"/>
          </ac:spMkLst>
        </pc:spChg>
        <pc:spChg chg="del mod">
          <ac:chgData name="Pushparaj M" userId="8248691ca8b8443f" providerId="LiveId" clId="{70F966CD-5FE6-48B3-8C30-D451B2EC13BF}" dt="2024-11-30T10:01:52.123" v="794"/>
          <ac:spMkLst>
            <pc:docMk/>
            <pc:sldMk cId="0" sldId="265"/>
            <ac:spMk id="372" creationId="{00000000-0000-0000-0000-000000000000}"/>
          </ac:spMkLst>
        </pc:spChg>
        <pc:spChg chg="del mod">
          <ac:chgData name="Pushparaj M" userId="8248691ca8b8443f" providerId="LiveId" clId="{70F966CD-5FE6-48B3-8C30-D451B2EC13BF}" dt="2024-11-30T10:02:00.486" v="800"/>
          <ac:spMkLst>
            <pc:docMk/>
            <pc:sldMk cId="0" sldId="265"/>
            <ac:spMk id="373" creationId="{00000000-0000-0000-0000-000000000000}"/>
          </ac:spMkLst>
        </pc:spChg>
        <pc:grpChg chg="del">
          <ac:chgData name="Pushparaj M" userId="8248691ca8b8443f" providerId="LiveId" clId="{70F966CD-5FE6-48B3-8C30-D451B2EC13BF}" dt="2024-11-30T10:01:45.262" v="789" actId="21"/>
          <ac:grpSpMkLst>
            <pc:docMk/>
            <pc:sldMk cId="0" sldId="265"/>
            <ac:grpSpMk id="367" creationId="{00000000-0000-0000-0000-000000000000}"/>
          </ac:grpSpMkLst>
        </pc:grpChg>
        <pc:picChg chg="del">
          <ac:chgData name="Pushparaj M" userId="8248691ca8b8443f" providerId="LiveId" clId="{70F966CD-5FE6-48B3-8C30-D451B2EC13BF}" dt="2024-11-30T10:01:40.948" v="788" actId="21"/>
          <ac:picMkLst>
            <pc:docMk/>
            <pc:sldMk cId="0" sldId="265"/>
            <ac:picMk id="370" creationId="{00000000-0000-0000-0000-000000000000}"/>
          </ac:picMkLst>
        </pc:picChg>
        <pc:picChg chg="add mod">
          <ac:chgData name="Pushparaj M" userId="8248691ca8b8443f" providerId="LiveId" clId="{70F966CD-5FE6-48B3-8C30-D451B2EC13BF}" dt="2024-11-30T10:58:32.253" v="2004" actId="1076"/>
          <ac:picMkLst>
            <pc:docMk/>
            <pc:sldMk cId="0" sldId="265"/>
            <ac:picMk id="7170" creationId="{DF696ABE-6CBB-3751-59CC-BC7C0647C327}"/>
          </ac:picMkLst>
        </pc:picChg>
        <pc:cxnChg chg="add mod">
          <ac:chgData name="Pushparaj M" userId="8248691ca8b8443f" providerId="LiveId" clId="{70F966CD-5FE6-48B3-8C30-D451B2EC13BF}" dt="2024-11-30T10:19:32.310" v="948"/>
          <ac:cxnSpMkLst>
            <pc:docMk/>
            <pc:sldMk cId="0" sldId="265"/>
            <ac:cxnSpMk id="4" creationId="{00000000-0000-0000-0000-000000000000}"/>
          </ac:cxnSpMkLst>
        </pc:cxnChg>
        <pc:cxnChg chg="add mod">
          <ac:chgData name="Pushparaj M" userId="8248691ca8b8443f" providerId="LiveId" clId="{70F966CD-5FE6-48B3-8C30-D451B2EC13BF}" dt="2024-11-30T10:19:34.087" v="949"/>
          <ac:cxnSpMkLst>
            <pc:docMk/>
            <pc:sldMk cId="0" sldId="265"/>
            <ac:cxnSpMk id="5" creationId="{1BA981A5-6719-89C3-CA48-AA516E3E28BB}"/>
          </ac:cxnSpMkLst>
        </pc:cxnChg>
        <pc:cxnChg chg="del">
          <ac:chgData name="Pushparaj M" userId="8248691ca8b8443f" providerId="LiveId" clId="{70F966CD-5FE6-48B3-8C30-D451B2EC13BF}" dt="2024-11-30T10:18:20.214" v="926" actId="21"/>
          <ac:cxnSpMkLst>
            <pc:docMk/>
            <pc:sldMk cId="0" sldId="265"/>
            <ac:cxnSpMk id="374" creationId="{00000000-0000-0000-0000-000000000000}"/>
          </ac:cxnSpMkLst>
        </pc:cxnChg>
        <pc:cxnChg chg="del">
          <ac:chgData name="Pushparaj M" userId="8248691ca8b8443f" providerId="LiveId" clId="{70F966CD-5FE6-48B3-8C30-D451B2EC13BF}" dt="2024-11-30T10:18:23.240" v="927" actId="21"/>
          <ac:cxnSpMkLst>
            <pc:docMk/>
            <pc:sldMk cId="0" sldId="265"/>
            <ac:cxnSpMk id="375" creationId="{00000000-0000-0000-0000-000000000000}"/>
          </ac:cxnSpMkLst>
        </pc:cxnChg>
      </pc:sldChg>
      <pc:sldChg chg="addSp delSp modSp mod ord modNotes">
        <pc:chgData name="Pushparaj M" userId="8248691ca8b8443f" providerId="LiveId" clId="{70F966CD-5FE6-48B3-8C30-D451B2EC13BF}" dt="2024-11-30T11:47:46.363" v="2455" actId="20577"/>
        <pc:sldMkLst>
          <pc:docMk/>
          <pc:sldMk cId="0" sldId="266"/>
        </pc:sldMkLst>
        <pc:spChg chg="add mod">
          <ac:chgData name="Pushparaj M" userId="8248691ca8b8443f" providerId="LiveId" clId="{70F966CD-5FE6-48B3-8C30-D451B2EC13BF}" dt="2024-11-30T11:47:46.363" v="2455" actId="20577"/>
          <ac:spMkLst>
            <pc:docMk/>
            <pc:sldMk cId="0" sldId="266"/>
            <ac:spMk id="2" creationId="{E378349B-1103-BE4A-59EC-0B88D73D358D}"/>
          </ac:spMkLst>
        </pc:spChg>
        <pc:spChg chg="add mod">
          <ac:chgData name="Pushparaj M" userId="8248691ca8b8443f" providerId="LiveId" clId="{70F966CD-5FE6-48B3-8C30-D451B2EC13BF}" dt="2024-11-30T11:45:56.141" v="2440" actId="1076"/>
          <ac:spMkLst>
            <pc:docMk/>
            <pc:sldMk cId="0" sldId="266"/>
            <ac:spMk id="3" creationId="{867CBFB2-4BEB-6866-6DC8-9D2C27CA7B04}"/>
          </ac:spMkLst>
        </pc:spChg>
        <pc:spChg chg="add">
          <ac:chgData name="Pushparaj M" userId="8248691ca8b8443f" providerId="LiveId" clId="{70F966CD-5FE6-48B3-8C30-D451B2EC13BF}" dt="2024-11-30T11:46:14.388" v="2441"/>
          <ac:spMkLst>
            <pc:docMk/>
            <pc:sldMk cId="0" sldId="266"/>
            <ac:spMk id="4" creationId="{E2588A9A-FC36-5AE1-6B3D-5318FD1252C9}"/>
          </ac:spMkLst>
        </pc:spChg>
        <pc:spChg chg="del">
          <ac:chgData name="Pushparaj M" userId="8248691ca8b8443f" providerId="LiveId" clId="{70F966CD-5FE6-48B3-8C30-D451B2EC13BF}" dt="2024-11-30T11:33:59.489" v="2204" actId="21"/>
          <ac:spMkLst>
            <pc:docMk/>
            <pc:sldMk cId="0" sldId="266"/>
            <ac:spMk id="396" creationId="{00000000-0000-0000-0000-000000000000}"/>
          </ac:spMkLst>
        </pc:spChg>
        <pc:spChg chg="del mod">
          <ac:chgData name="Pushparaj M" userId="8248691ca8b8443f" providerId="LiveId" clId="{70F966CD-5FE6-48B3-8C30-D451B2EC13BF}" dt="2024-11-30T11:34:10.594" v="2216"/>
          <ac:spMkLst>
            <pc:docMk/>
            <pc:sldMk cId="0" sldId="266"/>
            <ac:spMk id="397" creationId="{00000000-0000-0000-0000-000000000000}"/>
          </ac:spMkLst>
        </pc:spChg>
        <pc:spChg chg="del mod">
          <ac:chgData name="Pushparaj M" userId="8248691ca8b8443f" providerId="LiveId" clId="{70F966CD-5FE6-48B3-8C30-D451B2EC13BF}" dt="2024-11-30T11:34:10.594" v="2218"/>
          <ac:spMkLst>
            <pc:docMk/>
            <pc:sldMk cId="0" sldId="266"/>
            <ac:spMk id="398" creationId="{00000000-0000-0000-0000-000000000000}"/>
          </ac:spMkLst>
        </pc:spChg>
        <pc:spChg chg="del mod">
          <ac:chgData name="Pushparaj M" userId="8248691ca8b8443f" providerId="LiveId" clId="{70F966CD-5FE6-48B3-8C30-D451B2EC13BF}" dt="2024-11-30T11:34:48.343" v="2239"/>
          <ac:spMkLst>
            <pc:docMk/>
            <pc:sldMk cId="0" sldId="266"/>
            <ac:spMk id="399" creationId="{00000000-0000-0000-0000-000000000000}"/>
          </ac:spMkLst>
        </pc:spChg>
        <pc:spChg chg="del mod">
          <ac:chgData name="Pushparaj M" userId="8248691ca8b8443f" providerId="LiveId" clId="{70F966CD-5FE6-48B3-8C30-D451B2EC13BF}" dt="2024-11-30T11:34:48.343" v="2233"/>
          <ac:spMkLst>
            <pc:docMk/>
            <pc:sldMk cId="0" sldId="266"/>
            <ac:spMk id="400" creationId="{00000000-0000-0000-0000-000000000000}"/>
          </ac:spMkLst>
        </pc:spChg>
        <pc:spChg chg="del mod">
          <ac:chgData name="Pushparaj M" userId="8248691ca8b8443f" providerId="LiveId" clId="{70F966CD-5FE6-48B3-8C30-D451B2EC13BF}" dt="2024-11-30T11:34:48.343" v="2237"/>
          <ac:spMkLst>
            <pc:docMk/>
            <pc:sldMk cId="0" sldId="266"/>
            <ac:spMk id="401" creationId="{00000000-0000-0000-0000-000000000000}"/>
          </ac:spMkLst>
        </pc:spChg>
        <pc:spChg chg="del mod">
          <ac:chgData name="Pushparaj M" userId="8248691ca8b8443f" providerId="LiveId" clId="{70F966CD-5FE6-48B3-8C30-D451B2EC13BF}" dt="2024-11-30T11:34:48.343" v="2235"/>
          <ac:spMkLst>
            <pc:docMk/>
            <pc:sldMk cId="0" sldId="266"/>
            <ac:spMk id="402" creationId="{00000000-0000-0000-0000-000000000000}"/>
          </ac:spMkLst>
        </pc:spChg>
        <pc:spChg chg="mod">
          <ac:chgData name="Pushparaj M" userId="8248691ca8b8443f" providerId="LiveId" clId="{70F966CD-5FE6-48B3-8C30-D451B2EC13BF}" dt="2024-11-30T11:34:50.432" v="2240" actId="20577"/>
          <ac:spMkLst>
            <pc:docMk/>
            <pc:sldMk cId="0" sldId="266"/>
            <ac:spMk id="409" creationId="{00000000-0000-0000-0000-000000000000}"/>
          </ac:spMkLst>
        </pc:spChg>
        <pc:spChg chg="mod">
          <ac:chgData name="Pushparaj M" userId="8248691ca8b8443f" providerId="LiveId" clId="{70F966CD-5FE6-48B3-8C30-D451B2EC13BF}" dt="2024-11-30T11:34:42.017" v="2229" actId="20577"/>
          <ac:spMkLst>
            <pc:docMk/>
            <pc:sldMk cId="0" sldId="266"/>
            <ac:spMk id="410" creationId="{00000000-0000-0000-0000-000000000000}"/>
          </ac:spMkLst>
        </pc:spChg>
        <pc:spChg chg="mod">
          <ac:chgData name="Pushparaj M" userId="8248691ca8b8443f" providerId="LiveId" clId="{70F966CD-5FE6-48B3-8C30-D451B2EC13BF}" dt="2024-11-30T11:34:24.232" v="2223" actId="20577"/>
          <ac:spMkLst>
            <pc:docMk/>
            <pc:sldMk cId="0" sldId="266"/>
            <ac:spMk id="412" creationId="{00000000-0000-0000-0000-000000000000}"/>
          </ac:spMkLst>
        </pc:spChg>
        <pc:spChg chg="mod">
          <ac:chgData name="Pushparaj M" userId="8248691ca8b8443f" providerId="LiveId" clId="{70F966CD-5FE6-48B3-8C30-D451B2EC13BF}" dt="2024-11-30T11:34:21.655" v="2222" actId="20577"/>
          <ac:spMkLst>
            <pc:docMk/>
            <pc:sldMk cId="0" sldId="266"/>
            <ac:spMk id="413" creationId="{00000000-0000-0000-0000-000000000000}"/>
          </ac:spMkLst>
        </pc:spChg>
        <pc:spChg chg="mod">
          <ac:chgData name="Pushparaj M" userId="8248691ca8b8443f" providerId="LiveId" clId="{70F966CD-5FE6-48B3-8C30-D451B2EC13BF}" dt="2024-11-30T11:34:52.850" v="2241" actId="20577"/>
          <ac:spMkLst>
            <pc:docMk/>
            <pc:sldMk cId="0" sldId="266"/>
            <ac:spMk id="415" creationId="{00000000-0000-0000-0000-000000000000}"/>
          </ac:spMkLst>
        </pc:spChg>
        <pc:spChg chg="mod">
          <ac:chgData name="Pushparaj M" userId="8248691ca8b8443f" providerId="LiveId" clId="{70F966CD-5FE6-48B3-8C30-D451B2EC13BF}" dt="2024-11-30T11:34:39.622" v="2228" actId="20577"/>
          <ac:spMkLst>
            <pc:docMk/>
            <pc:sldMk cId="0" sldId="266"/>
            <ac:spMk id="416" creationId="{00000000-0000-0000-0000-000000000000}"/>
          </ac:spMkLst>
        </pc:spChg>
        <pc:grpChg chg="del">
          <ac:chgData name="Pushparaj M" userId="8248691ca8b8443f" providerId="LiveId" clId="{70F966CD-5FE6-48B3-8C30-D451B2EC13BF}" dt="2024-11-30T11:35:18.591" v="2248" actId="21"/>
          <ac:grpSpMkLst>
            <pc:docMk/>
            <pc:sldMk cId="0" sldId="266"/>
            <ac:grpSpMk id="383" creationId="{00000000-0000-0000-0000-000000000000}"/>
          </ac:grpSpMkLst>
        </pc:grpChg>
        <pc:grpChg chg="del">
          <ac:chgData name="Pushparaj M" userId="8248691ca8b8443f" providerId="LiveId" clId="{70F966CD-5FE6-48B3-8C30-D451B2EC13BF}" dt="2024-11-30T11:35:12.600" v="2246" actId="21"/>
          <ac:grpSpMkLst>
            <pc:docMk/>
            <pc:sldMk cId="0" sldId="266"/>
            <ac:grpSpMk id="386" creationId="{00000000-0000-0000-0000-000000000000}"/>
          </ac:grpSpMkLst>
        </pc:grpChg>
        <pc:grpChg chg="del">
          <ac:chgData name="Pushparaj M" userId="8248691ca8b8443f" providerId="LiveId" clId="{70F966CD-5FE6-48B3-8C30-D451B2EC13BF}" dt="2024-11-30T11:35:23.964" v="2250" actId="21"/>
          <ac:grpSpMkLst>
            <pc:docMk/>
            <pc:sldMk cId="0" sldId="266"/>
            <ac:grpSpMk id="389" creationId="{00000000-0000-0000-0000-000000000000}"/>
          </ac:grpSpMkLst>
        </pc:grpChg>
        <pc:grpChg chg="del">
          <ac:chgData name="Pushparaj M" userId="8248691ca8b8443f" providerId="LiveId" clId="{70F966CD-5FE6-48B3-8C30-D451B2EC13BF}" dt="2024-11-30T11:34:59.427" v="2243" actId="21"/>
          <ac:grpSpMkLst>
            <pc:docMk/>
            <pc:sldMk cId="0" sldId="266"/>
            <ac:grpSpMk id="393" creationId="{00000000-0000-0000-0000-000000000000}"/>
          </ac:grpSpMkLst>
        </pc:grpChg>
        <pc:grpChg chg="del mod">
          <ac:chgData name="Pushparaj M" userId="8248691ca8b8443f" providerId="LiveId" clId="{70F966CD-5FE6-48B3-8C30-D451B2EC13BF}" dt="2024-11-30T11:34:13.888" v="2220" actId="21"/>
          <ac:grpSpMkLst>
            <pc:docMk/>
            <pc:sldMk cId="0" sldId="266"/>
            <ac:grpSpMk id="405" creationId="{00000000-0000-0000-0000-000000000000}"/>
          </ac:grpSpMkLst>
        </pc:grpChg>
        <pc:picChg chg="add mod">
          <ac:chgData name="Pushparaj M" userId="8248691ca8b8443f" providerId="LiveId" clId="{70F966CD-5FE6-48B3-8C30-D451B2EC13BF}" dt="2024-11-30T11:47:10.577" v="2451" actId="1076"/>
          <ac:picMkLst>
            <pc:docMk/>
            <pc:sldMk cId="0" sldId="266"/>
            <ac:picMk id="5" creationId="{D0639BDB-7696-BEE5-B1F0-9CCFDAECE506}"/>
          </ac:picMkLst>
        </pc:picChg>
        <pc:picChg chg="del">
          <ac:chgData name="Pushparaj M" userId="8248691ca8b8443f" providerId="LiveId" clId="{70F966CD-5FE6-48B3-8C30-D451B2EC13BF}" dt="2024-11-30T11:34:10.590" v="2214" actId="21"/>
          <ac:picMkLst>
            <pc:docMk/>
            <pc:sldMk cId="0" sldId="266"/>
            <ac:picMk id="417" creationId="{00000000-0000-0000-0000-000000000000}"/>
          </ac:picMkLst>
        </pc:picChg>
        <pc:picChg chg="del">
          <ac:chgData name="Pushparaj M" userId="8248691ca8b8443f" providerId="LiveId" clId="{70F966CD-5FE6-48B3-8C30-D451B2EC13BF}" dt="2024-11-30T11:34:18.362" v="2221" actId="21"/>
          <ac:picMkLst>
            <pc:docMk/>
            <pc:sldMk cId="0" sldId="266"/>
            <ac:picMk id="418" creationId="{00000000-0000-0000-0000-000000000000}"/>
          </ac:picMkLst>
        </pc:picChg>
        <pc:picChg chg="del">
          <ac:chgData name="Pushparaj M" userId="8248691ca8b8443f" providerId="LiveId" clId="{70F966CD-5FE6-48B3-8C30-D451B2EC13BF}" dt="2024-11-30T11:34:55.832" v="2242" actId="21"/>
          <ac:picMkLst>
            <pc:docMk/>
            <pc:sldMk cId="0" sldId="266"/>
            <ac:picMk id="419" creationId="{00000000-0000-0000-0000-000000000000}"/>
          </ac:picMkLst>
        </pc:picChg>
        <pc:picChg chg="del">
          <ac:chgData name="Pushparaj M" userId="8248691ca8b8443f" providerId="LiveId" clId="{70F966CD-5FE6-48B3-8C30-D451B2EC13BF}" dt="2024-11-30T11:34:48.343" v="2231" actId="21"/>
          <ac:picMkLst>
            <pc:docMk/>
            <pc:sldMk cId="0" sldId="266"/>
            <ac:picMk id="420" creationId="{00000000-0000-0000-0000-000000000000}"/>
          </ac:picMkLst>
        </pc:picChg>
        <pc:picChg chg="add del mod">
          <ac:chgData name="Pushparaj M" userId="8248691ca8b8443f" providerId="LiveId" clId="{70F966CD-5FE6-48B3-8C30-D451B2EC13BF}" dt="2024-11-30T11:42:24.677" v="2416" actId="21"/>
          <ac:picMkLst>
            <pc:docMk/>
            <pc:sldMk cId="0" sldId="266"/>
            <ac:picMk id="9218" creationId="{D2887060-9B13-2EBE-F4CE-99188C4CCEA1}"/>
          </ac:picMkLst>
        </pc:picChg>
        <pc:picChg chg="add del mod">
          <ac:chgData name="Pushparaj M" userId="8248691ca8b8443f" providerId="LiveId" clId="{70F966CD-5FE6-48B3-8C30-D451B2EC13BF}" dt="2024-11-30T11:44:30.891" v="2427" actId="21"/>
          <ac:picMkLst>
            <pc:docMk/>
            <pc:sldMk cId="0" sldId="266"/>
            <ac:picMk id="9220" creationId="{77BC76BF-2B7F-0E14-AF44-1A86A9FB9585}"/>
          </ac:picMkLst>
        </pc:picChg>
        <pc:cxnChg chg="del">
          <ac:chgData name="Pushparaj M" userId="8248691ca8b8443f" providerId="LiveId" clId="{70F966CD-5FE6-48B3-8C30-D451B2EC13BF}" dt="2024-11-30T11:35:07.323" v="2245" actId="21"/>
          <ac:cxnSpMkLst>
            <pc:docMk/>
            <pc:sldMk cId="0" sldId="266"/>
            <ac:cxnSpMk id="380" creationId="{00000000-0000-0000-0000-000000000000}"/>
          </ac:cxnSpMkLst>
        </pc:cxnChg>
        <pc:cxnChg chg="del">
          <ac:chgData name="Pushparaj M" userId="8248691ca8b8443f" providerId="LiveId" clId="{70F966CD-5FE6-48B3-8C30-D451B2EC13BF}" dt="2024-11-30T11:35:21.294" v="2249" actId="21"/>
          <ac:cxnSpMkLst>
            <pc:docMk/>
            <pc:sldMk cId="0" sldId="266"/>
            <ac:cxnSpMk id="381" creationId="{00000000-0000-0000-0000-000000000000}"/>
          </ac:cxnSpMkLst>
        </pc:cxnChg>
        <pc:cxnChg chg="del">
          <ac:chgData name="Pushparaj M" userId="8248691ca8b8443f" providerId="LiveId" clId="{70F966CD-5FE6-48B3-8C30-D451B2EC13BF}" dt="2024-11-30T11:35:26.328" v="2251" actId="21"/>
          <ac:cxnSpMkLst>
            <pc:docMk/>
            <pc:sldMk cId="0" sldId="266"/>
            <ac:cxnSpMk id="382" creationId="{00000000-0000-0000-0000-000000000000}"/>
          </ac:cxnSpMkLst>
        </pc:cxnChg>
        <pc:cxnChg chg="del">
          <ac:chgData name="Pushparaj M" userId="8248691ca8b8443f" providerId="LiveId" clId="{70F966CD-5FE6-48B3-8C30-D451B2EC13BF}" dt="2024-11-30T11:35:15.495" v="2247" actId="21"/>
          <ac:cxnSpMkLst>
            <pc:docMk/>
            <pc:sldMk cId="0" sldId="266"/>
            <ac:cxnSpMk id="392" creationId="{00000000-0000-0000-0000-000000000000}"/>
          </ac:cxnSpMkLst>
        </pc:cxnChg>
        <pc:cxnChg chg="del">
          <ac:chgData name="Pushparaj M" userId="8248691ca8b8443f" providerId="LiveId" clId="{70F966CD-5FE6-48B3-8C30-D451B2EC13BF}" dt="2024-11-30T11:35:30.429" v="2252" actId="21"/>
          <ac:cxnSpMkLst>
            <pc:docMk/>
            <pc:sldMk cId="0" sldId="266"/>
            <ac:cxnSpMk id="403" creationId="{00000000-0000-0000-0000-000000000000}"/>
          </ac:cxnSpMkLst>
        </pc:cxnChg>
        <pc:cxnChg chg="del">
          <ac:chgData name="Pushparaj M" userId="8248691ca8b8443f" providerId="LiveId" clId="{70F966CD-5FE6-48B3-8C30-D451B2EC13BF}" dt="2024-11-30T11:35:04.513" v="2244" actId="21"/>
          <ac:cxnSpMkLst>
            <pc:docMk/>
            <pc:sldMk cId="0" sldId="266"/>
            <ac:cxnSpMk id="404" creationId="{00000000-0000-0000-0000-000000000000}"/>
          </ac:cxnSpMkLst>
        </pc:cxnChg>
      </pc:sldChg>
      <pc:sldChg chg="addSp delSp modSp mod ord modNotes">
        <pc:chgData name="Pushparaj M" userId="8248691ca8b8443f" providerId="LiveId" clId="{70F966CD-5FE6-48B3-8C30-D451B2EC13BF}" dt="2024-11-30T11:41:03.567" v="2308" actId="1076"/>
        <pc:sldMkLst>
          <pc:docMk/>
          <pc:sldMk cId="0" sldId="267"/>
        </pc:sldMkLst>
        <pc:spChg chg="add del mod">
          <ac:chgData name="Pushparaj M" userId="8248691ca8b8443f" providerId="LiveId" clId="{70F966CD-5FE6-48B3-8C30-D451B2EC13BF}" dt="2024-11-30T10:31:06.313" v="1041"/>
          <ac:spMkLst>
            <pc:docMk/>
            <pc:sldMk cId="0" sldId="267"/>
            <ac:spMk id="2" creationId="{187E4B29-BE7E-4EC5-D821-3264EDA37409}"/>
          </ac:spMkLst>
        </pc:spChg>
        <pc:spChg chg="add mod">
          <ac:chgData name="Pushparaj M" userId="8248691ca8b8443f" providerId="LiveId" clId="{70F966CD-5FE6-48B3-8C30-D451B2EC13BF}" dt="2024-11-30T11:39:54.479" v="2298" actId="1076"/>
          <ac:spMkLst>
            <pc:docMk/>
            <pc:sldMk cId="0" sldId="267"/>
            <ac:spMk id="3" creationId="{20BD2418-9D0C-4D30-974D-03ED62E64134}"/>
          </ac:spMkLst>
        </pc:spChg>
        <pc:spChg chg="add mod">
          <ac:chgData name="Pushparaj M" userId="8248691ca8b8443f" providerId="LiveId" clId="{70F966CD-5FE6-48B3-8C30-D451B2EC13BF}" dt="2024-11-30T11:00:39.171" v="2012" actId="1076"/>
          <ac:spMkLst>
            <pc:docMk/>
            <pc:sldMk cId="0" sldId="267"/>
            <ac:spMk id="4" creationId="{FB689D55-9C92-2943-E783-C9558A50DDAB}"/>
          </ac:spMkLst>
        </pc:spChg>
        <pc:spChg chg="add mod">
          <ac:chgData name="Pushparaj M" userId="8248691ca8b8443f" providerId="LiveId" clId="{70F966CD-5FE6-48B3-8C30-D451B2EC13BF}" dt="2024-11-30T11:40:47.165" v="2305" actId="14100"/>
          <ac:spMkLst>
            <pc:docMk/>
            <pc:sldMk cId="0" sldId="267"/>
            <ac:spMk id="5" creationId="{4174FA10-579D-A187-ED7D-35304426A65F}"/>
          </ac:spMkLst>
        </pc:spChg>
        <pc:spChg chg="mod">
          <ac:chgData name="Pushparaj M" userId="8248691ca8b8443f" providerId="LiveId" clId="{70F966CD-5FE6-48B3-8C30-D451B2EC13BF}" dt="2024-11-30T10:31:05.224" v="1039" actId="255"/>
          <ac:spMkLst>
            <pc:docMk/>
            <pc:sldMk cId="0" sldId="267"/>
            <ac:spMk id="429" creationId="{00000000-0000-0000-0000-000000000000}"/>
          </ac:spMkLst>
        </pc:spChg>
        <pc:spChg chg="del">
          <ac:chgData name="Pushparaj M" userId="8248691ca8b8443f" providerId="LiveId" clId="{70F966CD-5FE6-48B3-8C30-D451B2EC13BF}" dt="2024-11-30T10:26:42.238" v="1001" actId="21"/>
          <ac:spMkLst>
            <pc:docMk/>
            <pc:sldMk cId="0" sldId="267"/>
            <ac:spMk id="430" creationId="{00000000-0000-0000-0000-000000000000}"/>
          </ac:spMkLst>
        </pc:spChg>
        <pc:spChg chg="del">
          <ac:chgData name="Pushparaj M" userId="8248691ca8b8443f" providerId="LiveId" clId="{70F966CD-5FE6-48B3-8C30-D451B2EC13BF}" dt="2024-11-30T10:27:06.988" v="1020" actId="21"/>
          <ac:spMkLst>
            <pc:docMk/>
            <pc:sldMk cId="0" sldId="267"/>
            <ac:spMk id="431" creationId="{00000000-0000-0000-0000-000000000000}"/>
          </ac:spMkLst>
        </pc:spChg>
        <pc:spChg chg="del mod">
          <ac:chgData name="Pushparaj M" userId="8248691ca8b8443f" providerId="LiveId" clId="{70F966CD-5FE6-48B3-8C30-D451B2EC13BF}" dt="2024-11-30T10:27:30.296" v="1031" actId="21"/>
          <ac:spMkLst>
            <pc:docMk/>
            <pc:sldMk cId="0" sldId="267"/>
            <ac:spMk id="432" creationId="{00000000-0000-0000-0000-000000000000}"/>
          </ac:spMkLst>
        </pc:spChg>
        <pc:spChg chg="del mod">
          <ac:chgData name="Pushparaj M" userId="8248691ca8b8443f" providerId="LiveId" clId="{70F966CD-5FE6-48B3-8C30-D451B2EC13BF}" dt="2024-11-30T10:27:18.173" v="1025" actId="21"/>
          <ac:spMkLst>
            <pc:docMk/>
            <pc:sldMk cId="0" sldId="267"/>
            <ac:spMk id="433" creationId="{00000000-0000-0000-0000-000000000000}"/>
          </ac:spMkLst>
        </pc:spChg>
        <pc:spChg chg="del mod">
          <ac:chgData name="Pushparaj M" userId="8248691ca8b8443f" providerId="LiveId" clId="{70F966CD-5FE6-48B3-8C30-D451B2EC13BF}" dt="2024-11-30T10:26:42.246" v="1007"/>
          <ac:spMkLst>
            <pc:docMk/>
            <pc:sldMk cId="0" sldId="267"/>
            <ac:spMk id="446" creationId="{00000000-0000-0000-0000-000000000000}"/>
          </ac:spMkLst>
        </pc:spChg>
        <pc:spChg chg="del mod">
          <ac:chgData name="Pushparaj M" userId="8248691ca8b8443f" providerId="LiveId" clId="{70F966CD-5FE6-48B3-8C30-D451B2EC13BF}" dt="2024-11-30T10:26:56.343" v="1013"/>
          <ac:spMkLst>
            <pc:docMk/>
            <pc:sldMk cId="0" sldId="267"/>
            <ac:spMk id="448" creationId="{00000000-0000-0000-0000-000000000000}"/>
          </ac:spMkLst>
        </pc:spChg>
        <pc:spChg chg="del mod">
          <ac:chgData name="Pushparaj M" userId="8248691ca8b8443f" providerId="LiveId" clId="{70F966CD-5FE6-48B3-8C30-D451B2EC13BF}" dt="2024-11-30T10:26:42.245" v="1003"/>
          <ac:spMkLst>
            <pc:docMk/>
            <pc:sldMk cId="0" sldId="267"/>
            <ac:spMk id="449" creationId="{00000000-0000-0000-0000-000000000000}"/>
          </ac:spMkLst>
        </pc:spChg>
        <pc:spChg chg="del mod">
          <ac:chgData name="Pushparaj M" userId="8248691ca8b8443f" providerId="LiveId" clId="{70F966CD-5FE6-48B3-8C30-D451B2EC13BF}" dt="2024-11-30T10:26:42.245" v="1005"/>
          <ac:spMkLst>
            <pc:docMk/>
            <pc:sldMk cId="0" sldId="267"/>
            <ac:spMk id="450" creationId="{00000000-0000-0000-0000-000000000000}"/>
          </ac:spMkLst>
        </pc:spChg>
        <pc:spChg chg="del mod">
          <ac:chgData name="Pushparaj M" userId="8248691ca8b8443f" providerId="LiveId" clId="{70F966CD-5FE6-48B3-8C30-D451B2EC13BF}" dt="2024-11-30T10:27:30.312" v="1035"/>
          <ac:spMkLst>
            <pc:docMk/>
            <pc:sldMk cId="0" sldId="267"/>
            <ac:spMk id="451" creationId="{00000000-0000-0000-0000-000000000000}"/>
          </ac:spMkLst>
        </pc:spChg>
        <pc:spChg chg="del mod">
          <ac:chgData name="Pushparaj M" userId="8248691ca8b8443f" providerId="LiveId" clId="{70F966CD-5FE6-48B3-8C30-D451B2EC13BF}" dt="2024-11-30T10:26:56.343" v="1015"/>
          <ac:spMkLst>
            <pc:docMk/>
            <pc:sldMk cId="0" sldId="267"/>
            <ac:spMk id="452" creationId="{00000000-0000-0000-0000-000000000000}"/>
          </ac:spMkLst>
        </pc:spChg>
        <pc:spChg chg="del mod">
          <ac:chgData name="Pushparaj M" userId="8248691ca8b8443f" providerId="LiveId" clId="{70F966CD-5FE6-48B3-8C30-D451B2EC13BF}" dt="2024-11-30T10:26:56.343" v="1017"/>
          <ac:spMkLst>
            <pc:docMk/>
            <pc:sldMk cId="0" sldId="267"/>
            <ac:spMk id="453" creationId="{00000000-0000-0000-0000-000000000000}"/>
          </ac:spMkLst>
        </pc:spChg>
        <pc:spChg chg="del mod">
          <ac:chgData name="Pushparaj M" userId="8248691ca8b8443f" providerId="LiveId" clId="{70F966CD-5FE6-48B3-8C30-D451B2EC13BF}" dt="2024-11-30T10:27:30.311" v="1033"/>
          <ac:spMkLst>
            <pc:docMk/>
            <pc:sldMk cId="0" sldId="267"/>
            <ac:spMk id="454" creationId="{00000000-0000-0000-0000-000000000000}"/>
          </ac:spMkLst>
        </pc:spChg>
        <pc:spChg chg="del mod">
          <ac:chgData name="Pushparaj M" userId="8248691ca8b8443f" providerId="LiveId" clId="{70F966CD-5FE6-48B3-8C30-D451B2EC13BF}" dt="2024-11-30T10:27:18.178" v="1027"/>
          <ac:spMkLst>
            <pc:docMk/>
            <pc:sldMk cId="0" sldId="267"/>
            <ac:spMk id="455" creationId="{00000000-0000-0000-0000-000000000000}"/>
          </ac:spMkLst>
        </pc:spChg>
        <pc:grpChg chg="add del">
          <ac:chgData name="Pushparaj M" userId="8248691ca8b8443f" providerId="LiveId" clId="{70F966CD-5FE6-48B3-8C30-D451B2EC13BF}" dt="2024-11-30T10:36:47.194" v="1107" actId="21"/>
          <ac:grpSpMkLst>
            <pc:docMk/>
            <pc:sldMk cId="0" sldId="267"/>
            <ac:grpSpMk id="427" creationId="{00000000-0000-0000-0000-000000000000}"/>
          </ac:grpSpMkLst>
        </pc:grpChg>
        <pc:grpChg chg="del">
          <ac:chgData name="Pushparaj M" userId="8248691ca8b8443f" providerId="LiveId" clId="{70F966CD-5FE6-48B3-8C30-D451B2EC13BF}" dt="2024-11-30T10:26:56.319" v="1011" actId="21"/>
          <ac:grpSpMkLst>
            <pc:docMk/>
            <pc:sldMk cId="0" sldId="267"/>
            <ac:grpSpMk id="434" creationId="{00000000-0000-0000-0000-000000000000}"/>
          </ac:grpSpMkLst>
        </pc:grpChg>
        <pc:grpChg chg="del">
          <ac:chgData name="Pushparaj M" userId="8248691ca8b8443f" providerId="LiveId" clId="{70F966CD-5FE6-48B3-8C30-D451B2EC13BF}" dt="2024-11-30T10:27:10.126" v="1021" actId="21"/>
          <ac:grpSpMkLst>
            <pc:docMk/>
            <pc:sldMk cId="0" sldId="267"/>
            <ac:grpSpMk id="440" creationId="{00000000-0000-0000-0000-000000000000}"/>
          </ac:grpSpMkLst>
        </pc:grpChg>
        <pc:picChg chg="add del mod">
          <ac:chgData name="Pushparaj M" userId="8248691ca8b8443f" providerId="LiveId" clId="{70F966CD-5FE6-48B3-8C30-D451B2EC13BF}" dt="2024-11-30T11:09:27.763" v="2067"/>
          <ac:picMkLst>
            <pc:docMk/>
            <pc:sldMk cId="0" sldId="267"/>
            <ac:picMk id="6" creationId="{8209E3DE-2145-CF64-F478-0948BA64AA46}"/>
          </ac:picMkLst>
        </pc:picChg>
        <pc:picChg chg="del">
          <ac:chgData name="Pushparaj M" userId="8248691ca8b8443f" providerId="LiveId" clId="{70F966CD-5FE6-48B3-8C30-D451B2EC13BF}" dt="2024-11-30T10:26:24.197" v="997" actId="21"/>
          <ac:picMkLst>
            <pc:docMk/>
            <pc:sldMk cId="0" sldId="267"/>
            <ac:picMk id="425" creationId="{00000000-0000-0000-0000-000000000000}"/>
          </ac:picMkLst>
        </pc:picChg>
        <pc:picChg chg="del">
          <ac:chgData name="Pushparaj M" userId="8248691ca8b8443f" providerId="LiveId" clId="{70F966CD-5FE6-48B3-8C30-D451B2EC13BF}" dt="2024-11-30T10:26:21.844" v="996" actId="21"/>
          <ac:picMkLst>
            <pc:docMk/>
            <pc:sldMk cId="0" sldId="267"/>
            <ac:picMk id="426" creationId="{00000000-0000-0000-0000-000000000000}"/>
          </ac:picMkLst>
        </pc:picChg>
        <pc:picChg chg="add del mod">
          <ac:chgData name="Pushparaj M" userId="8248691ca8b8443f" providerId="LiveId" clId="{70F966CD-5FE6-48B3-8C30-D451B2EC13BF}" dt="2024-11-30T10:44:23.366" v="1832" actId="21"/>
          <ac:picMkLst>
            <pc:docMk/>
            <pc:sldMk cId="0" sldId="267"/>
            <ac:picMk id="6146" creationId="{DE2D7BDF-2A72-CA38-E329-B594EFDD05B7}"/>
          </ac:picMkLst>
        </pc:picChg>
        <pc:picChg chg="add del mod">
          <ac:chgData name="Pushparaj M" userId="8248691ca8b8443f" providerId="LiveId" clId="{70F966CD-5FE6-48B3-8C30-D451B2EC13BF}" dt="2024-11-30T11:10:06.556" v="2073" actId="21"/>
          <ac:picMkLst>
            <pc:docMk/>
            <pc:sldMk cId="0" sldId="267"/>
            <ac:picMk id="6150" creationId="{EA60F559-C110-A29F-33D6-10B020B088BB}"/>
          </ac:picMkLst>
        </pc:picChg>
        <pc:picChg chg="add mod">
          <ac:chgData name="Pushparaj M" userId="8248691ca8b8443f" providerId="LiveId" clId="{70F966CD-5FE6-48B3-8C30-D451B2EC13BF}" dt="2024-11-30T11:09:29.092" v="2068" actId="1076"/>
          <ac:picMkLst>
            <pc:docMk/>
            <pc:sldMk cId="0" sldId="267"/>
            <ac:picMk id="6152" creationId="{A8FC369D-6699-7F26-50D1-797C67A6C825}"/>
          </ac:picMkLst>
        </pc:picChg>
        <pc:picChg chg="add">
          <ac:chgData name="Pushparaj M" userId="8248691ca8b8443f" providerId="LiveId" clId="{70F966CD-5FE6-48B3-8C30-D451B2EC13BF}" dt="2024-11-30T11:09:19.002" v="2063"/>
          <ac:picMkLst>
            <pc:docMk/>
            <pc:sldMk cId="0" sldId="267"/>
            <ac:picMk id="6154" creationId="{ED77834E-359D-948C-5198-0ADB43B8333F}"/>
          </ac:picMkLst>
        </pc:picChg>
        <pc:picChg chg="add del mod">
          <ac:chgData name="Pushparaj M" userId="8248691ca8b8443f" providerId="LiveId" clId="{70F966CD-5FE6-48B3-8C30-D451B2EC13BF}" dt="2024-11-30T11:12:11.686" v="2089" actId="21"/>
          <ac:picMkLst>
            <pc:docMk/>
            <pc:sldMk cId="0" sldId="267"/>
            <ac:picMk id="6156" creationId="{28A29756-A066-C460-5A27-72D6DB859711}"/>
          </ac:picMkLst>
        </pc:picChg>
        <pc:picChg chg="add del mod">
          <ac:chgData name="Pushparaj M" userId="8248691ca8b8443f" providerId="LiveId" clId="{70F966CD-5FE6-48B3-8C30-D451B2EC13BF}" dt="2024-11-30T11:39:59.711" v="2300" actId="21"/>
          <ac:picMkLst>
            <pc:docMk/>
            <pc:sldMk cId="0" sldId="267"/>
            <ac:picMk id="6158" creationId="{7C50BB9A-E123-2D43-1C54-F841E9341ADF}"/>
          </ac:picMkLst>
        </pc:picChg>
        <pc:picChg chg="add mod">
          <ac:chgData name="Pushparaj M" userId="8248691ca8b8443f" providerId="LiveId" clId="{70F966CD-5FE6-48B3-8C30-D451B2EC13BF}" dt="2024-11-30T11:40:47.165" v="2305" actId="14100"/>
          <ac:picMkLst>
            <pc:docMk/>
            <pc:sldMk cId="0" sldId="267"/>
            <ac:picMk id="6160" creationId="{F6F41B0C-ADC5-28CC-C09B-CCAE41DE33C4}"/>
          </ac:picMkLst>
        </pc:picChg>
        <pc:picChg chg="add mod">
          <ac:chgData name="Pushparaj M" userId="8248691ca8b8443f" providerId="LiveId" clId="{70F966CD-5FE6-48B3-8C30-D451B2EC13BF}" dt="2024-11-30T11:41:03.567" v="2308" actId="1076"/>
          <ac:picMkLst>
            <pc:docMk/>
            <pc:sldMk cId="0" sldId="267"/>
            <ac:picMk id="6162" creationId="{0E8C7279-F0F7-C065-8115-DC64234DE585}"/>
          </ac:picMkLst>
        </pc:picChg>
        <pc:cxnChg chg="del">
          <ac:chgData name="Pushparaj M" userId="8248691ca8b8443f" providerId="LiveId" clId="{70F966CD-5FE6-48B3-8C30-D451B2EC13BF}" dt="2024-11-30T10:27:34.100" v="1036" actId="21"/>
          <ac:cxnSpMkLst>
            <pc:docMk/>
            <pc:sldMk cId="0" sldId="267"/>
            <ac:cxnSpMk id="447" creationId="{00000000-0000-0000-0000-000000000000}"/>
          </ac:cxnSpMkLst>
        </pc:cxnChg>
      </pc:sldChg>
      <pc:sldChg chg="del">
        <pc:chgData name="Pushparaj M" userId="8248691ca8b8443f" providerId="LiveId" clId="{70F966CD-5FE6-48B3-8C30-D451B2EC13BF}" dt="2024-11-30T14:45:23.547" v="3858" actId="2696"/>
        <pc:sldMkLst>
          <pc:docMk/>
          <pc:sldMk cId="0" sldId="268"/>
        </pc:sldMkLst>
      </pc:sldChg>
      <pc:sldChg chg="del">
        <pc:chgData name="Pushparaj M" userId="8248691ca8b8443f" providerId="LiveId" clId="{70F966CD-5FE6-48B3-8C30-D451B2EC13BF}" dt="2024-11-30T14:45:20.954" v="3857" actId="2696"/>
        <pc:sldMkLst>
          <pc:docMk/>
          <pc:sldMk cId="0" sldId="269"/>
        </pc:sldMkLst>
      </pc:sldChg>
      <pc:sldChg chg="del">
        <pc:chgData name="Pushparaj M" userId="8248691ca8b8443f" providerId="LiveId" clId="{70F966CD-5FE6-48B3-8C30-D451B2EC13BF}" dt="2024-11-30T14:45:18.059" v="3856" actId="2696"/>
        <pc:sldMkLst>
          <pc:docMk/>
          <pc:sldMk cId="0" sldId="270"/>
        </pc:sldMkLst>
      </pc:sldChg>
      <pc:sldChg chg="del">
        <pc:chgData name="Pushparaj M" userId="8248691ca8b8443f" providerId="LiveId" clId="{70F966CD-5FE6-48B3-8C30-D451B2EC13BF}" dt="2024-11-30T14:45:15.460" v="3855" actId="2696"/>
        <pc:sldMkLst>
          <pc:docMk/>
          <pc:sldMk cId="0" sldId="271"/>
        </pc:sldMkLst>
      </pc:sldChg>
      <pc:sldChg chg="del">
        <pc:chgData name="Pushparaj M" userId="8248691ca8b8443f" providerId="LiveId" clId="{70F966CD-5FE6-48B3-8C30-D451B2EC13BF}" dt="2024-11-30T14:45:12.689" v="3854" actId="2696"/>
        <pc:sldMkLst>
          <pc:docMk/>
          <pc:sldMk cId="0" sldId="272"/>
        </pc:sldMkLst>
      </pc:sldChg>
      <pc:sldChg chg="addSp delSp modSp mod ord modNotes">
        <pc:chgData name="Pushparaj M" userId="8248691ca8b8443f" providerId="LiveId" clId="{70F966CD-5FE6-48B3-8C30-D451B2EC13BF}" dt="2024-11-30T11:33:39.647" v="2203" actId="20577"/>
        <pc:sldMkLst>
          <pc:docMk/>
          <pc:sldMk cId="0" sldId="273"/>
        </pc:sldMkLst>
        <pc:spChg chg="add mod">
          <ac:chgData name="Pushparaj M" userId="8248691ca8b8443f" providerId="LiveId" clId="{70F966CD-5FE6-48B3-8C30-D451B2EC13BF}" dt="2024-11-30T11:33:39.647" v="2203" actId="20577"/>
          <ac:spMkLst>
            <pc:docMk/>
            <pc:sldMk cId="0" sldId="273"/>
            <ac:spMk id="2" creationId="{ECC3AFE4-BBF0-9164-49B2-FA6B9EBD1722}"/>
          </ac:spMkLst>
        </pc:spChg>
        <pc:spChg chg="del">
          <ac:chgData name="Pushparaj M" userId="8248691ca8b8443f" providerId="LiveId" clId="{70F966CD-5FE6-48B3-8C30-D451B2EC13BF}" dt="2024-11-30T11:13:11.241" v="2105" actId="21"/>
          <ac:spMkLst>
            <pc:docMk/>
            <pc:sldMk cId="0" sldId="273"/>
            <ac:spMk id="623" creationId="{00000000-0000-0000-0000-000000000000}"/>
          </ac:spMkLst>
        </pc:spChg>
        <pc:spChg chg="del">
          <ac:chgData name="Pushparaj M" userId="8248691ca8b8443f" providerId="LiveId" clId="{70F966CD-5FE6-48B3-8C30-D451B2EC13BF}" dt="2024-11-30T11:13:54.721" v="2132" actId="21"/>
          <ac:spMkLst>
            <pc:docMk/>
            <pc:sldMk cId="0" sldId="273"/>
            <ac:spMk id="624" creationId="{00000000-0000-0000-0000-000000000000}"/>
          </ac:spMkLst>
        </pc:spChg>
        <pc:spChg chg="del">
          <ac:chgData name="Pushparaj M" userId="8248691ca8b8443f" providerId="LiveId" clId="{70F966CD-5FE6-48B3-8C30-D451B2EC13BF}" dt="2024-11-30T11:13:51.966" v="2131" actId="21"/>
          <ac:spMkLst>
            <pc:docMk/>
            <pc:sldMk cId="0" sldId="273"/>
            <ac:spMk id="625" creationId="{00000000-0000-0000-0000-000000000000}"/>
          </ac:spMkLst>
        </pc:spChg>
        <pc:spChg chg="del">
          <ac:chgData name="Pushparaj M" userId="8248691ca8b8443f" providerId="LiveId" clId="{70F966CD-5FE6-48B3-8C30-D451B2EC13BF}" dt="2024-11-30T11:13:14.394" v="2106" actId="21"/>
          <ac:spMkLst>
            <pc:docMk/>
            <pc:sldMk cId="0" sldId="273"/>
            <ac:spMk id="626" creationId="{00000000-0000-0000-0000-000000000000}"/>
          </ac:spMkLst>
        </pc:spChg>
        <pc:spChg chg="del mod">
          <ac:chgData name="Pushparaj M" userId="8248691ca8b8443f" providerId="LiveId" clId="{70F966CD-5FE6-48B3-8C30-D451B2EC13BF}" dt="2024-11-30T11:13:04.886" v="2103"/>
          <ac:spMkLst>
            <pc:docMk/>
            <pc:sldMk cId="0" sldId="273"/>
            <ac:spMk id="627" creationId="{00000000-0000-0000-0000-000000000000}"/>
          </ac:spMkLst>
        </pc:spChg>
        <pc:spChg chg="del mod">
          <ac:chgData name="Pushparaj M" userId="8248691ca8b8443f" providerId="LiveId" clId="{70F966CD-5FE6-48B3-8C30-D451B2EC13BF}" dt="2024-11-30T11:13:04.870" v="2101" actId="21"/>
          <ac:spMkLst>
            <pc:docMk/>
            <pc:sldMk cId="0" sldId="273"/>
            <ac:spMk id="628" creationId="{00000000-0000-0000-0000-000000000000}"/>
          </ac:spMkLst>
        </pc:spChg>
        <pc:spChg chg="del mod">
          <ac:chgData name="Pushparaj M" userId="8248691ca8b8443f" providerId="LiveId" clId="{70F966CD-5FE6-48B3-8C30-D451B2EC13BF}" dt="2024-11-30T11:13:46.495" v="2119"/>
          <ac:spMkLst>
            <pc:docMk/>
            <pc:sldMk cId="0" sldId="273"/>
            <ac:spMk id="629" creationId="{00000000-0000-0000-0000-000000000000}"/>
          </ac:spMkLst>
        </pc:spChg>
        <pc:spChg chg="del mod">
          <ac:chgData name="Pushparaj M" userId="8248691ca8b8443f" providerId="LiveId" clId="{70F966CD-5FE6-48B3-8C30-D451B2EC13BF}" dt="2024-11-30T11:13:46.497" v="2123"/>
          <ac:spMkLst>
            <pc:docMk/>
            <pc:sldMk cId="0" sldId="273"/>
            <ac:spMk id="630" creationId="{00000000-0000-0000-0000-000000000000}"/>
          </ac:spMkLst>
        </pc:spChg>
        <pc:spChg chg="del mod">
          <ac:chgData name="Pushparaj M" userId="8248691ca8b8443f" providerId="LiveId" clId="{70F966CD-5FE6-48B3-8C30-D451B2EC13BF}" dt="2024-11-30T11:13:46.500" v="2127"/>
          <ac:spMkLst>
            <pc:docMk/>
            <pc:sldMk cId="0" sldId="273"/>
            <ac:spMk id="631" creationId="{00000000-0000-0000-0000-000000000000}"/>
          </ac:spMkLst>
        </pc:spChg>
        <pc:spChg chg="del mod">
          <ac:chgData name="Pushparaj M" userId="8248691ca8b8443f" providerId="LiveId" clId="{70F966CD-5FE6-48B3-8C30-D451B2EC13BF}" dt="2024-11-30T11:13:46.495" v="2117"/>
          <ac:spMkLst>
            <pc:docMk/>
            <pc:sldMk cId="0" sldId="273"/>
            <ac:spMk id="632" creationId="{00000000-0000-0000-0000-000000000000}"/>
          </ac:spMkLst>
        </pc:spChg>
        <pc:spChg chg="del mod">
          <ac:chgData name="Pushparaj M" userId="8248691ca8b8443f" providerId="LiveId" clId="{70F966CD-5FE6-48B3-8C30-D451B2EC13BF}" dt="2024-11-30T11:13:46.497" v="2121"/>
          <ac:spMkLst>
            <pc:docMk/>
            <pc:sldMk cId="0" sldId="273"/>
            <ac:spMk id="633" creationId="{00000000-0000-0000-0000-000000000000}"/>
          </ac:spMkLst>
        </pc:spChg>
        <pc:spChg chg="del mod">
          <ac:chgData name="Pushparaj M" userId="8248691ca8b8443f" providerId="LiveId" clId="{70F966CD-5FE6-48B3-8C30-D451B2EC13BF}" dt="2024-11-30T11:13:46.497" v="2125"/>
          <ac:spMkLst>
            <pc:docMk/>
            <pc:sldMk cId="0" sldId="273"/>
            <ac:spMk id="634" creationId="{00000000-0000-0000-0000-000000000000}"/>
          </ac:spMkLst>
        </pc:spChg>
        <pc:spChg chg="del mod">
          <ac:chgData name="Pushparaj M" userId="8248691ca8b8443f" providerId="LiveId" clId="{70F966CD-5FE6-48B3-8C30-D451B2EC13BF}" dt="2024-11-30T11:13:46.501" v="2129"/>
          <ac:spMkLst>
            <pc:docMk/>
            <pc:sldMk cId="0" sldId="273"/>
            <ac:spMk id="635" creationId="{00000000-0000-0000-0000-000000000000}"/>
          </ac:spMkLst>
        </pc:spChg>
        <pc:grpChg chg="del">
          <ac:chgData name="Pushparaj M" userId="8248691ca8b8443f" providerId="LiveId" clId="{70F966CD-5FE6-48B3-8C30-D451B2EC13BF}" dt="2024-11-30T11:13:08.575" v="2104" actId="21"/>
          <ac:grpSpMkLst>
            <pc:docMk/>
            <pc:sldMk cId="0" sldId="273"/>
            <ac:grpSpMk id="611" creationId="{00000000-0000-0000-0000-000000000000}"/>
          </ac:grpSpMkLst>
        </pc:grpChg>
        <pc:grpChg chg="del">
          <ac:chgData name="Pushparaj M" userId="8248691ca8b8443f" providerId="LiveId" clId="{70F966CD-5FE6-48B3-8C30-D451B2EC13BF}" dt="2024-11-30T11:13:46.473" v="2115" actId="21"/>
          <ac:grpSpMkLst>
            <pc:docMk/>
            <pc:sldMk cId="0" sldId="273"/>
            <ac:grpSpMk id="614" creationId="{00000000-0000-0000-0000-000000000000}"/>
          </ac:grpSpMkLst>
        </pc:grpChg>
        <pc:grpChg chg="del">
          <ac:chgData name="Pushparaj M" userId="8248691ca8b8443f" providerId="LiveId" clId="{70F966CD-5FE6-48B3-8C30-D451B2EC13BF}" dt="2024-11-30T11:13:17.317" v="2107" actId="21"/>
          <ac:grpSpMkLst>
            <pc:docMk/>
            <pc:sldMk cId="0" sldId="273"/>
            <ac:grpSpMk id="617" creationId="{00000000-0000-0000-0000-000000000000}"/>
          </ac:grpSpMkLst>
        </pc:grpChg>
        <pc:grpChg chg="del">
          <ac:chgData name="Pushparaj M" userId="8248691ca8b8443f" providerId="LiveId" clId="{70F966CD-5FE6-48B3-8C30-D451B2EC13BF}" dt="2024-11-30T11:13:49.215" v="2130" actId="21"/>
          <ac:grpSpMkLst>
            <pc:docMk/>
            <pc:sldMk cId="0" sldId="273"/>
            <ac:grpSpMk id="620" creationId="{00000000-0000-0000-0000-000000000000}"/>
          </ac:grpSpMkLst>
        </pc:grpChg>
        <pc:picChg chg="del">
          <ac:chgData name="Pushparaj M" userId="8248691ca8b8443f" providerId="LiveId" clId="{70F966CD-5FE6-48B3-8C30-D451B2EC13BF}" dt="2024-11-30T11:12:53.264" v="2098" actId="21"/>
          <ac:picMkLst>
            <pc:docMk/>
            <pc:sldMk cId="0" sldId="273"/>
            <ac:picMk id="610" creationId="{00000000-0000-0000-0000-000000000000}"/>
          </ac:picMkLst>
        </pc:picChg>
        <pc:picChg chg="add mod">
          <ac:chgData name="Pushparaj M" userId="8248691ca8b8443f" providerId="LiveId" clId="{70F966CD-5FE6-48B3-8C30-D451B2EC13BF}" dt="2024-11-30T11:33:31.078" v="2200" actId="1076"/>
          <ac:picMkLst>
            <pc:docMk/>
            <pc:sldMk cId="0" sldId="273"/>
            <ac:picMk id="8194" creationId="{58C43B5F-9421-271B-B58D-4E977BAD2CA8}"/>
          </ac:picMkLst>
        </pc:picChg>
      </pc:sldChg>
      <pc:sldChg chg="del">
        <pc:chgData name="Pushparaj M" userId="8248691ca8b8443f" providerId="LiveId" clId="{70F966CD-5FE6-48B3-8C30-D451B2EC13BF}" dt="2024-11-30T14:45:09.718" v="3853" actId="2696"/>
        <pc:sldMkLst>
          <pc:docMk/>
          <pc:sldMk cId="0" sldId="274"/>
        </pc:sldMkLst>
      </pc:sldChg>
      <pc:sldChg chg="del">
        <pc:chgData name="Pushparaj M" userId="8248691ca8b8443f" providerId="LiveId" clId="{70F966CD-5FE6-48B3-8C30-D451B2EC13BF}" dt="2024-11-30T14:45:06.807" v="3852" actId="2696"/>
        <pc:sldMkLst>
          <pc:docMk/>
          <pc:sldMk cId="0" sldId="275"/>
        </pc:sldMkLst>
      </pc:sldChg>
      <pc:sldChg chg="del">
        <pc:chgData name="Pushparaj M" userId="8248691ca8b8443f" providerId="LiveId" clId="{70F966CD-5FE6-48B3-8C30-D451B2EC13BF}" dt="2024-11-30T14:45:04.433" v="3851" actId="2696"/>
        <pc:sldMkLst>
          <pc:docMk/>
          <pc:sldMk cId="0" sldId="276"/>
        </pc:sldMkLst>
      </pc:sldChg>
      <pc:sldChg chg="addSp delSp modSp mod ord modNotes">
        <pc:chgData name="Pushparaj M" userId="8248691ca8b8443f" providerId="LiveId" clId="{70F966CD-5FE6-48B3-8C30-D451B2EC13BF}" dt="2024-11-30T12:50:48.631" v="2855" actId="255"/>
        <pc:sldMkLst>
          <pc:docMk/>
          <pc:sldMk cId="0" sldId="277"/>
        </pc:sldMkLst>
        <pc:spChg chg="add mod">
          <ac:chgData name="Pushparaj M" userId="8248691ca8b8443f" providerId="LiveId" clId="{70F966CD-5FE6-48B3-8C30-D451B2EC13BF}" dt="2024-11-30T12:30:01.349" v="2720" actId="1076"/>
          <ac:spMkLst>
            <pc:docMk/>
            <pc:sldMk cId="0" sldId="277"/>
            <ac:spMk id="2" creationId="{265B86CE-7CAD-D3D8-2012-48DA28B998F2}"/>
          </ac:spMkLst>
        </pc:spChg>
        <pc:spChg chg="add mod">
          <ac:chgData name="Pushparaj M" userId="8248691ca8b8443f" providerId="LiveId" clId="{70F966CD-5FE6-48B3-8C30-D451B2EC13BF}" dt="2024-11-30T12:32:35.799" v="2760" actId="255"/>
          <ac:spMkLst>
            <pc:docMk/>
            <pc:sldMk cId="0" sldId="277"/>
            <ac:spMk id="3" creationId="{B2A7A647-23A8-5CC7-B74D-A8CAE74D43B4}"/>
          </ac:spMkLst>
        </pc:spChg>
        <pc:spChg chg="del mod">
          <ac:chgData name="Pushparaj M" userId="8248691ca8b8443f" providerId="LiveId" clId="{70F966CD-5FE6-48B3-8C30-D451B2EC13BF}" dt="2024-11-30T12:28:58.115" v="2675"/>
          <ac:spMkLst>
            <pc:docMk/>
            <pc:sldMk cId="0" sldId="277"/>
            <ac:spMk id="792" creationId="{00000000-0000-0000-0000-000000000000}"/>
          </ac:spMkLst>
        </pc:spChg>
        <pc:spChg chg="del mod">
          <ac:chgData name="Pushparaj M" userId="8248691ca8b8443f" providerId="LiveId" clId="{70F966CD-5FE6-48B3-8C30-D451B2EC13BF}" dt="2024-11-30T12:29:15.045" v="2690"/>
          <ac:spMkLst>
            <pc:docMk/>
            <pc:sldMk cId="0" sldId="277"/>
            <ac:spMk id="793" creationId="{00000000-0000-0000-0000-000000000000}"/>
          </ac:spMkLst>
        </pc:spChg>
        <pc:spChg chg="del mod">
          <ac:chgData name="Pushparaj M" userId="8248691ca8b8443f" providerId="LiveId" clId="{70F966CD-5FE6-48B3-8C30-D451B2EC13BF}" dt="2024-11-30T12:29:01.884" v="2680" actId="478"/>
          <ac:spMkLst>
            <pc:docMk/>
            <pc:sldMk cId="0" sldId="277"/>
            <ac:spMk id="794" creationId="{00000000-0000-0000-0000-000000000000}"/>
          </ac:spMkLst>
        </pc:spChg>
        <pc:spChg chg="del mod">
          <ac:chgData name="Pushparaj M" userId="8248691ca8b8443f" providerId="LiveId" clId="{70F966CD-5FE6-48B3-8C30-D451B2EC13BF}" dt="2024-11-30T12:28:58.115" v="2677"/>
          <ac:spMkLst>
            <pc:docMk/>
            <pc:sldMk cId="0" sldId="277"/>
            <ac:spMk id="795" creationId="{00000000-0000-0000-0000-000000000000}"/>
          </ac:spMkLst>
        </pc:spChg>
        <pc:spChg chg="del mod">
          <ac:chgData name="Pushparaj M" userId="8248691ca8b8443f" providerId="LiveId" clId="{70F966CD-5FE6-48B3-8C30-D451B2EC13BF}" dt="2024-11-30T12:29:15.045" v="2692"/>
          <ac:spMkLst>
            <pc:docMk/>
            <pc:sldMk cId="0" sldId="277"/>
            <ac:spMk id="796" creationId="{00000000-0000-0000-0000-000000000000}"/>
          </ac:spMkLst>
        </pc:spChg>
        <pc:spChg chg="del mod">
          <ac:chgData name="Pushparaj M" userId="8248691ca8b8443f" providerId="LiveId" clId="{70F966CD-5FE6-48B3-8C30-D451B2EC13BF}" dt="2024-11-30T12:29:15.045" v="2694"/>
          <ac:spMkLst>
            <pc:docMk/>
            <pc:sldMk cId="0" sldId="277"/>
            <ac:spMk id="797" creationId="{00000000-0000-0000-0000-000000000000}"/>
          </ac:spMkLst>
        </pc:spChg>
        <pc:grpChg chg="del">
          <ac:chgData name="Pushparaj M" userId="8248691ca8b8443f" providerId="LiveId" clId="{70F966CD-5FE6-48B3-8C30-D451B2EC13BF}" dt="2024-11-30T12:28:59.749" v="2678" actId="21"/>
          <ac:grpSpMkLst>
            <pc:docMk/>
            <pc:sldMk cId="0" sldId="277"/>
            <ac:grpSpMk id="788" creationId="{00000000-0000-0000-0000-000000000000}"/>
          </ac:grpSpMkLst>
        </pc:grpChg>
        <pc:graphicFrameChg chg="add del mod modGraphic">
          <ac:chgData name="Pushparaj M" userId="8248691ca8b8443f" providerId="LiveId" clId="{70F966CD-5FE6-48B3-8C30-D451B2EC13BF}" dt="2024-11-30T12:42:29.364" v="2848" actId="21"/>
          <ac:graphicFrameMkLst>
            <pc:docMk/>
            <pc:sldMk cId="0" sldId="277"/>
            <ac:graphicFrameMk id="4" creationId="{48E3E852-A012-57F3-2E0D-E49F94F4B50E}"/>
          </ac:graphicFrameMkLst>
        </pc:graphicFrameChg>
        <pc:graphicFrameChg chg="add mod modGraphic">
          <ac:chgData name="Pushparaj M" userId="8248691ca8b8443f" providerId="LiveId" clId="{70F966CD-5FE6-48B3-8C30-D451B2EC13BF}" dt="2024-11-30T12:50:48.631" v="2855" actId="255"/>
          <ac:graphicFrameMkLst>
            <pc:docMk/>
            <pc:sldMk cId="0" sldId="277"/>
            <ac:graphicFrameMk id="5" creationId="{C0C019FA-305E-D551-185E-20D3917CD513}"/>
          </ac:graphicFrameMkLst>
        </pc:graphicFrameChg>
        <pc:picChg chg="del">
          <ac:chgData name="Pushparaj M" userId="8248691ca8b8443f" providerId="LiveId" clId="{70F966CD-5FE6-48B3-8C30-D451B2EC13BF}" dt="2024-11-30T12:28:58.100" v="2673" actId="21"/>
          <ac:picMkLst>
            <pc:docMk/>
            <pc:sldMk cId="0" sldId="277"/>
            <ac:picMk id="791" creationId="{00000000-0000-0000-0000-000000000000}"/>
          </ac:picMkLst>
        </pc:picChg>
        <pc:cxnChg chg="del">
          <ac:chgData name="Pushparaj M" userId="8248691ca8b8443f" providerId="LiveId" clId="{70F966CD-5FE6-48B3-8C30-D451B2EC13BF}" dt="2024-11-30T12:29:15.038" v="2688" actId="21"/>
          <ac:cxnSpMkLst>
            <pc:docMk/>
            <pc:sldMk cId="0" sldId="277"/>
            <ac:cxnSpMk id="798" creationId="{00000000-0000-0000-0000-000000000000}"/>
          </ac:cxnSpMkLst>
        </pc:cxnChg>
      </pc:sldChg>
      <pc:sldChg chg="del">
        <pc:chgData name="Pushparaj M" userId="8248691ca8b8443f" providerId="LiveId" clId="{70F966CD-5FE6-48B3-8C30-D451B2EC13BF}" dt="2024-11-30T14:45:02.221" v="3850" actId="2696"/>
        <pc:sldMkLst>
          <pc:docMk/>
          <pc:sldMk cId="0" sldId="278"/>
        </pc:sldMkLst>
      </pc:sldChg>
      <pc:sldChg chg="del">
        <pc:chgData name="Pushparaj M" userId="8248691ca8b8443f" providerId="LiveId" clId="{70F966CD-5FE6-48B3-8C30-D451B2EC13BF}" dt="2024-11-30T14:44:59.629" v="3849" actId="2696"/>
        <pc:sldMkLst>
          <pc:docMk/>
          <pc:sldMk cId="0" sldId="279"/>
        </pc:sldMkLst>
      </pc:sldChg>
      <pc:sldChg chg="addSp delSp modSp mod ord modNotes">
        <pc:chgData name="Pushparaj M" userId="8248691ca8b8443f" providerId="LiveId" clId="{70F966CD-5FE6-48B3-8C30-D451B2EC13BF}" dt="2024-11-30T09:50:46.399" v="701" actId="1076"/>
        <pc:sldMkLst>
          <pc:docMk/>
          <pc:sldMk cId="0" sldId="280"/>
        </pc:sldMkLst>
        <pc:spChg chg="add mod">
          <ac:chgData name="Pushparaj M" userId="8248691ca8b8443f" providerId="LiveId" clId="{70F966CD-5FE6-48B3-8C30-D451B2EC13BF}" dt="2024-11-30T09:31:06.290" v="577" actId="113"/>
          <ac:spMkLst>
            <pc:docMk/>
            <pc:sldMk cId="0" sldId="280"/>
            <ac:spMk id="2" creationId="{1803856D-D742-995D-5BA8-FE0460D68BE5}"/>
          </ac:spMkLst>
        </pc:spChg>
        <pc:spChg chg="add mod">
          <ac:chgData name="Pushparaj M" userId="8248691ca8b8443f" providerId="LiveId" clId="{70F966CD-5FE6-48B3-8C30-D451B2EC13BF}" dt="2024-11-30T09:27:29.875" v="552" actId="1076"/>
          <ac:spMkLst>
            <pc:docMk/>
            <pc:sldMk cId="0" sldId="280"/>
            <ac:spMk id="3" creationId="{31101DF1-98A8-0ADA-6486-593C484577FC}"/>
          </ac:spMkLst>
        </pc:spChg>
        <pc:spChg chg="add del mod">
          <ac:chgData name="Pushparaj M" userId="8248691ca8b8443f" providerId="LiveId" clId="{70F966CD-5FE6-48B3-8C30-D451B2EC13BF}" dt="2024-11-30T09:22:20.986" v="530" actId="21"/>
          <ac:spMkLst>
            <pc:docMk/>
            <pc:sldMk cId="0" sldId="280"/>
            <ac:spMk id="4" creationId="{E2C9DDBE-D29C-086C-07EB-3F99FC6E46DB}"/>
          </ac:spMkLst>
        </pc:spChg>
        <pc:spChg chg="del mod">
          <ac:chgData name="Pushparaj M" userId="8248691ca8b8443f" providerId="LiveId" clId="{70F966CD-5FE6-48B3-8C30-D451B2EC13BF}" dt="2024-11-30T09:18:42.990" v="514" actId="21"/>
          <ac:spMkLst>
            <pc:docMk/>
            <pc:sldMk cId="0" sldId="280"/>
            <ac:spMk id="831" creationId="{00000000-0000-0000-0000-000000000000}"/>
          </ac:spMkLst>
        </pc:spChg>
        <pc:spChg chg="del mod">
          <ac:chgData name="Pushparaj M" userId="8248691ca8b8443f" providerId="LiveId" clId="{70F966CD-5FE6-48B3-8C30-D451B2EC13BF}" dt="2024-11-30T09:18:39.818" v="513" actId="21"/>
          <ac:spMkLst>
            <pc:docMk/>
            <pc:sldMk cId="0" sldId="280"/>
            <ac:spMk id="832" creationId="{00000000-0000-0000-0000-000000000000}"/>
          </ac:spMkLst>
        </pc:spChg>
        <pc:spChg chg="del mod">
          <ac:chgData name="Pushparaj M" userId="8248691ca8b8443f" providerId="LiveId" clId="{70F966CD-5FE6-48B3-8C30-D451B2EC13BF}" dt="2024-11-30T09:18:36.094" v="512" actId="21"/>
          <ac:spMkLst>
            <pc:docMk/>
            <pc:sldMk cId="0" sldId="280"/>
            <ac:spMk id="833" creationId="{00000000-0000-0000-0000-000000000000}"/>
          </ac:spMkLst>
        </pc:spChg>
        <pc:spChg chg="del mod">
          <ac:chgData name="Pushparaj M" userId="8248691ca8b8443f" providerId="LiveId" clId="{70F966CD-5FE6-48B3-8C30-D451B2EC13BF}" dt="2024-11-30T09:18:46.445" v="515" actId="21"/>
          <ac:spMkLst>
            <pc:docMk/>
            <pc:sldMk cId="0" sldId="280"/>
            <ac:spMk id="834" creationId="{00000000-0000-0000-0000-000000000000}"/>
          </ac:spMkLst>
        </pc:spChg>
        <pc:spChg chg="mod">
          <ac:chgData name="Pushparaj M" userId="8248691ca8b8443f" providerId="LiveId" clId="{70F966CD-5FE6-48B3-8C30-D451B2EC13BF}" dt="2024-11-30T09:27:33.368" v="553" actId="1076"/>
          <ac:spMkLst>
            <pc:docMk/>
            <pc:sldMk cId="0" sldId="280"/>
            <ac:spMk id="835" creationId="{00000000-0000-0000-0000-000000000000}"/>
          </ac:spMkLst>
        </pc:spChg>
        <pc:spChg chg="mod">
          <ac:chgData name="Pushparaj M" userId="8248691ca8b8443f" providerId="LiveId" clId="{70F966CD-5FE6-48B3-8C30-D451B2EC13BF}" dt="2024-11-30T09:27:49.568" v="557" actId="1076"/>
          <ac:spMkLst>
            <pc:docMk/>
            <pc:sldMk cId="0" sldId="280"/>
            <ac:spMk id="836" creationId="{00000000-0000-0000-0000-000000000000}"/>
          </ac:spMkLst>
        </pc:spChg>
        <pc:spChg chg="del mod">
          <ac:chgData name="Pushparaj M" userId="8248691ca8b8443f" providerId="LiveId" clId="{70F966CD-5FE6-48B3-8C30-D451B2EC13BF}" dt="2024-11-30T09:18:33.804" v="511" actId="21"/>
          <ac:spMkLst>
            <pc:docMk/>
            <pc:sldMk cId="0" sldId="280"/>
            <ac:spMk id="837" creationId="{00000000-0000-0000-0000-000000000000}"/>
          </ac:spMkLst>
        </pc:spChg>
        <pc:spChg chg="del mod">
          <ac:chgData name="Pushparaj M" userId="8248691ca8b8443f" providerId="LiveId" clId="{70F966CD-5FE6-48B3-8C30-D451B2EC13BF}" dt="2024-11-30T09:18:49.051" v="516" actId="21"/>
          <ac:spMkLst>
            <pc:docMk/>
            <pc:sldMk cId="0" sldId="280"/>
            <ac:spMk id="838" creationId="{00000000-0000-0000-0000-000000000000}"/>
          </ac:spMkLst>
        </pc:spChg>
        <pc:spChg chg="mod">
          <ac:chgData name="Pushparaj M" userId="8248691ca8b8443f" providerId="LiveId" clId="{70F966CD-5FE6-48B3-8C30-D451B2EC13BF}" dt="2024-11-30T09:30:51.068" v="575" actId="255"/>
          <ac:spMkLst>
            <pc:docMk/>
            <pc:sldMk cId="0" sldId="280"/>
            <ac:spMk id="839" creationId="{00000000-0000-0000-0000-000000000000}"/>
          </ac:spMkLst>
        </pc:spChg>
        <pc:spChg chg="del">
          <ac:chgData name="Pushparaj M" userId="8248691ca8b8443f" providerId="LiveId" clId="{70F966CD-5FE6-48B3-8C30-D451B2EC13BF}" dt="2024-11-30T09:06:03.313" v="177" actId="21"/>
          <ac:spMkLst>
            <pc:docMk/>
            <pc:sldMk cId="0" sldId="280"/>
            <ac:spMk id="840" creationId="{00000000-0000-0000-0000-000000000000}"/>
          </ac:spMkLst>
        </pc:spChg>
        <pc:spChg chg="del">
          <ac:chgData name="Pushparaj M" userId="8248691ca8b8443f" providerId="LiveId" clId="{70F966CD-5FE6-48B3-8C30-D451B2EC13BF}" dt="2024-11-30T09:05:58.280" v="176" actId="21"/>
          <ac:spMkLst>
            <pc:docMk/>
            <pc:sldMk cId="0" sldId="280"/>
            <ac:spMk id="841" creationId="{00000000-0000-0000-0000-000000000000}"/>
          </ac:spMkLst>
        </pc:spChg>
        <pc:spChg chg="del mod">
          <ac:chgData name="Pushparaj M" userId="8248691ca8b8443f" providerId="LiveId" clId="{70F966CD-5FE6-48B3-8C30-D451B2EC13BF}" dt="2024-11-30T09:19:06.501" v="520" actId="21"/>
          <ac:spMkLst>
            <pc:docMk/>
            <pc:sldMk cId="0" sldId="280"/>
            <ac:spMk id="842" creationId="{00000000-0000-0000-0000-000000000000}"/>
          </ac:spMkLst>
        </pc:spChg>
        <pc:picChg chg="add mod">
          <ac:chgData name="Pushparaj M" userId="8248691ca8b8443f" providerId="LiveId" clId="{70F966CD-5FE6-48B3-8C30-D451B2EC13BF}" dt="2024-11-30T09:28:00.149" v="559" actId="1076"/>
          <ac:picMkLst>
            <pc:docMk/>
            <pc:sldMk cId="0" sldId="280"/>
            <ac:picMk id="6" creationId="{3AE7CD7F-3BBA-DAA0-A6FA-396AE04165A0}"/>
          </ac:picMkLst>
        </pc:picChg>
        <pc:picChg chg="add mod">
          <ac:chgData name="Pushparaj M" userId="8248691ca8b8443f" providerId="LiveId" clId="{70F966CD-5FE6-48B3-8C30-D451B2EC13BF}" dt="2024-11-30T09:27:55.310" v="558" actId="1076"/>
          <ac:picMkLst>
            <pc:docMk/>
            <pc:sldMk cId="0" sldId="280"/>
            <ac:picMk id="8" creationId="{455F4CDA-3305-A017-0071-5571FD2333A3}"/>
          </ac:picMkLst>
        </pc:picChg>
        <pc:picChg chg="add mod">
          <ac:chgData name="Pushparaj M" userId="8248691ca8b8443f" providerId="LiveId" clId="{70F966CD-5FE6-48B3-8C30-D451B2EC13BF}" dt="2024-11-30T09:29:21.614" v="563" actId="1076"/>
          <ac:picMkLst>
            <pc:docMk/>
            <pc:sldMk cId="0" sldId="280"/>
            <ac:picMk id="10" creationId="{47F8E002-C7A7-0159-7C14-E6FF08243092}"/>
          </ac:picMkLst>
        </pc:picChg>
        <pc:picChg chg="add mod">
          <ac:chgData name="Pushparaj M" userId="8248691ca8b8443f" providerId="LiveId" clId="{70F966CD-5FE6-48B3-8C30-D451B2EC13BF}" dt="2024-11-30T09:29:51.177" v="569" actId="14100"/>
          <ac:picMkLst>
            <pc:docMk/>
            <pc:sldMk cId="0" sldId="280"/>
            <ac:picMk id="12" creationId="{57211FD8-140F-4B90-5526-F265BDAFC9B4}"/>
          </ac:picMkLst>
        </pc:picChg>
        <pc:picChg chg="add mod">
          <ac:chgData name="Pushparaj M" userId="8248691ca8b8443f" providerId="LiveId" clId="{70F966CD-5FE6-48B3-8C30-D451B2EC13BF}" dt="2024-11-30T09:30:28.072" v="573" actId="1076"/>
          <ac:picMkLst>
            <pc:docMk/>
            <pc:sldMk cId="0" sldId="280"/>
            <ac:picMk id="14" creationId="{A2ABD758-0F9C-7824-AAC4-84511FDDDFFA}"/>
          </ac:picMkLst>
        </pc:picChg>
        <pc:picChg chg="add del mod">
          <ac:chgData name="Pushparaj M" userId="8248691ca8b8443f" providerId="LiveId" clId="{70F966CD-5FE6-48B3-8C30-D451B2EC13BF}" dt="2024-11-30T09:20:26.030" v="525" actId="21"/>
          <ac:picMkLst>
            <pc:docMk/>
            <pc:sldMk cId="0" sldId="280"/>
            <ac:picMk id="5123" creationId="{9E60D9D5-6F0B-2232-7E26-5923D58E6C6F}"/>
          </ac:picMkLst>
        </pc:picChg>
        <pc:picChg chg="add del mod">
          <ac:chgData name="Pushparaj M" userId="8248691ca8b8443f" providerId="LiveId" clId="{70F966CD-5FE6-48B3-8C30-D451B2EC13BF}" dt="2024-11-30T09:22:54.006" v="534" actId="21"/>
          <ac:picMkLst>
            <pc:docMk/>
            <pc:sldMk cId="0" sldId="280"/>
            <ac:picMk id="5127" creationId="{2B120FED-F651-85CC-3F9D-B4168815E6EE}"/>
          </ac:picMkLst>
        </pc:picChg>
        <pc:picChg chg="add">
          <ac:chgData name="Pushparaj M" userId="8248691ca8b8443f" providerId="LiveId" clId="{70F966CD-5FE6-48B3-8C30-D451B2EC13BF}" dt="2024-11-30T09:23:32.516" v="535"/>
          <ac:picMkLst>
            <pc:docMk/>
            <pc:sldMk cId="0" sldId="280"/>
            <ac:picMk id="5129" creationId="{D9160E61-064B-86FA-7CB5-2A22D122FD1E}"/>
          </ac:picMkLst>
        </pc:picChg>
        <pc:picChg chg="add del mod">
          <ac:chgData name="Pushparaj M" userId="8248691ca8b8443f" providerId="LiveId" clId="{70F966CD-5FE6-48B3-8C30-D451B2EC13BF}" dt="2024-11-30T09:24:42.373" v="539" actId="21"/>
          <ac:picMkLst>
            <pc:docMk/>
            <pc:sldMk cId="0" sldId="280"/>
            <ac:picMk id="5131" creationId="{86D0DC9E-1D72-F7CB-2103-3B8E2D7A64DD}"/>
          </ac:picMkLst>
        </pc:picChg>
        <pc:picChg chg="add mod">
          <ac:chgData name="Pushparaj M" userId="8248691ca8b8443f" providerId="LiveId" clId="{70F966CD-5FE6-48B3-8C30-D451B2EC13BF}" dt="2024-11-30T09:50:46.399" v="701" actId="1076"/>
          <ac:picMkLst>
            <pc:docMk/>
            <pc:sldMk cId="0" sldId="280"/>
            <ac:picMk id="5133" creationId="{89C62D65-EC65-6976-E196-EA7C8972669A}"/>
          </ac:picMkLst>
        </pc:picChg>
      </pc:sldChg>
      <pc:sldChg chg="addSp delSp modSp new mod">
        <pc:chgData name="Pushparaj M" userId="8248691ca8b8443f" providerId="LiveId" clId="{70F966CD-5FE6-48B3-8C30-D451B2EC13BF}" dt="2024-11-30T15:36:17.655" v="4232" actId="1076"/>
        <pc:sldMkLst>
          <pc:docMk/>
          <pc:sldMk cId="3916425213" sldId="281"/>
        </pc:sldMkLst>
        <pc:spChg chg="mod">
          <ac:chgData name="Pushparaj M" userId="8248691ca8b8443f" providerId="LiveId" clId="{70F966CD-5FE6-48B3-8C30-D451B2EC13BF}" dt="2024-11-30T15:11:24.369" v="3953" actId="113"/>
          <ac:spMkLst>
            <pc:docMk/>
            <pc:sldMk cId="3916425213" sldId="281"/>
            <ac:spMk id="2" creationId="{60B12AA3-15F8-7614-A8C9-DB22F12EFCB1}"/>
          </ac:spMkLst>
        </pc:spChg>
        <pc:spChg chg="add del mod">
          <ac:chgData name="Pushparaj M" userId="8248691ca8b8443f" providerId="LiveId" clId="{70F966CD-5FE6-48B3-8C30-D451B2EC13BF}" dt="2024-11-30T15:15:56.429" v="4115" actId="21"/>
          <ac:spMkLst>
            <pc:docMk/>
            <pc:sldMk cId="3916425213" sldId="281"/>
            <ac:spMk id="3" creationId="{D169B412-07F3-E493-8A9C-72063909E8AB}"/>
          </ac:spMkLst>
        </pc:spChg>
        <pc:spChg chg="add mod">
          <ac:chgData name="Pushparaj M" userId="8248691ca8b8443f" providerId="LiveId" clId="{70F966CD-5FE6-48B3-8C30-D451B2EC13BF}" dt="2024-11-30T15:32:13.314" v="4164" actId="1076"/>
          <ac:spMkLst>
            <pc:docMk/>
            <pc:sldMk cId="3916425213" sldId="281"/>
            <ac:spMk id="4" creationId="{1AC2FE90-BCFD-CAFC-C334-C3621B0DE67E}"/>
          </ac:spMkLst>
        </pc:spChg>
        <pc:spChg chg="add mod">
          <ac:chgData name="Pushparaj M" userId="8248691ca8b8443f" providerId="LiveId" clId="{70F966CD-5FE6-48B3-8C30-D451B2EC13BF}" dt="2024-11-30T15:15:05.121" v="4106" actId="255"/>
          <ac:spMkLst>
            <pc:docMk/>
            <pc:sldMk cId="3916425213" sldId="281"/>
            <ac:spMk id="5" creationId="{7BB3406E-C599-207D-7A3E-B135E2BF7EB1}"/>
          </ac:spMkLst>
        </pc:spChg>
        <pc:spChg chg="add mod">
          <ac:chgData name="Pushparaj M" userId="8248691ca8b8443f" providerId="LiveId" clId="{70F966CD-5FE6-48B3-8C30-D451B2EC13BF}" dt="2024-11-30T15:14:51.141" v="4103"/>
          <ac:spMkLst>
            <pc:docMk/>
            <pc:sldMk cId="3916425213" sldId="281"/>
            <ac:spMk id="6" creationId="{D169B412-07F3-E493-8A9C-72063909E8AB}"/>
          </ac:spMkLst>
        </pc:spChg>
        <pc:spChg chg="add mod">
          <ac:chgData name="Pushparaj M" userId="8248691ca8b8443f" providerId="LiveId" clId="{70F966CD-5FE6-48B3-8C30-D451B2EC13BF}" dt="2024-11-30T15:14:55.928" v="4104"/>
          <ac:spMkLst>
            <pc:docMk/>
            <pc:sldMk cId="3916425213" sldId="281"/>
            <ac:spMk id="7" creationId="{2369EA36-2C10-7705-E7B8-CA29E74A64CB}"/>
          </ac:spMkLst>
        </pc:spChg>
        <pc:spChg chg="add mod">
          <ac:chgData name="Pushparaj M" userId="8248691ca8b8443f" providerId="LiveId" clId="{70F966CD-5FE6-48B3-8C30-D451B2EC13BF}" dt="2024-11-30T15:30:41.759" v="4158"/>
          <ac:spMkLst>
            <pc:docMk/>
            <pc:sldMk cId="3916425213" sldId="281"/>
            <ac:spMk id="8" creationId="{D0312CDB-F30D-FBC6-D5F2-DF6A51FE0864}"/>
          </ac:spMkLst>
        </pc:spChg>
        <pc:spChg chg="add mod">
          <ac:chgData name="Pushparaj M" userId="8248691ca8b8443f" providerId="LiveId" clId="{70F966CD-5FE6-48B3-8C30-D451B2EC13BF}" dt="2024-11-30T15:36:17.655" v="4232" actId="1076"/>
          <ac:spMkLst>
            <pc:docMk/>
            <pc:sldMk cId="3916425213" sldId="281"/>
            <ac:spMk id="16" creationId="{8AF4C126-1B3C-F899-76FB-0A5717EA39BE}"/>
          </ac:spMkLst>
        </pc:spChg>
        <pc:picChg chg="add mod">
          <ac:chgData name="Pushparaj M" userId="8248691ca8b8443f" providerId="LiveId" clId="{70F966CD-5FE6-48B3-8C30-D451B2EC13BF}" dt="2024-11-30T15:17:35.295" v="4126" actId="1076"/>
          <ac:picMkLst>
            <pc:docMk/>
            <pc:sldMk cId="3916425213" sldId="281"/>
            <ac:picMk id="10" creationId="{E5960B02-E429-2057-D033-F00C5A7A9586}"/>
          </ac:picMkLst>
        </pc:picChg>
        <pc:picChg chg="add mod">
          <ac:chgData name="Pushparaj M" userId="8248691ca8b8443f" providerId="LiveId" clId="{70F966CD-5FE6-48B3-8C30-D451B2EC13BF}" dt="2024-11-30T15:32:16.789" v="4165" actId="1076"/>
          <ac:picMkLst>
            <pc:docMk/>
            <pc:sldMk cId="3916425213" sldId="281"/>
            <ac:picMk id="12" creationId="{5808A782-9932-65E7-7D05-EC1723196F7B}"/>
          </ac:picMkLst>
        </pc:picChg>
        <pc:picChg chg="add mod">
          <ac:chgData name="Pushparaj M" userId="8248691ca8b8443f" providerId="LiveId" clId="{70F966CD-5FE6-48B3-8C30-D451B2EC13BF}" dt="2024-11-30T15:34:13.188" v="4167" actId="1076"/>
          <ac:picMkLst>
            <pc:docMk/>
            <pc:sldMk cId="3916425213" sldId="281"/>
            <ac:picMk id="14" creationId="{5A0E462C-3510-290B-FFDA-24AF255C3773}"/>
          </ac:picMkLst>
        </pc:picChg>
      </pc:sldChg>
      <pc:sldChg chg="addSp delSp modSp new mod">
        <pc:chgData name="Pushparaj M" userId="8248691ca8b8443f" providerId="LiveId" clId="{70F966CD-5FE6-48B3-8C30-D451B2EC13BF}" dt="2024-11-30T15:25:35.757" v="4155" actId="2711"/>
        <pc:sldMkLst>
          <pc:docMk/>
          <pc:sldMk cId="789245166" sldId="282"/>
        </pc:sldMkLst>
        <pc:spChg chg="mod">
          <ac:chgData name="Pushparaj M" userId="8248691ca8b8443f" providerId="LiveId" clId="{70F966CD-5FE6-48B3-8C30-D451B2EC13BF}" dt="2024-11-30T15:25:25.172" v="4153" actId="1076"/>
          <ac:spMkLst>
            <pc:docMk/>
            <pc:sldMk cId="789245166" sldId="282"/>
            <ac:spMk id="2" creationId="{FE0BDDFE-7359-46C6-23DA-0331C9E83055}"/>
          </ac:spMkLst>
        </pc:spChg>
        <pc:spChg chg="del">
          <ac:chgData name="Pushparaj M" userId="8248691ca8b8443f" providerId="LiveId" clId="{70F966CD-5FE6-48B3-8C30-D451B2EC13BF}" dt="2024-11-30T15:23:54.867" v="4146" actId="21"/>
          <ac:spMkLst>
            <pc:docMk/>
            <pc:sldMk cId="789245166" sldId="282"/>
            <ac:spMk id="3" creationId="{1D2845C3-748C-0D8D-1940-C196BF1BA619}"/>
          </ac:spMkLst>
        </pc:spChg>
        <pc:spChg chg="add mod">
          <ac:chgData name="Pushparaj M" userId="8248691ca8b8443f" providerId="LiveId" clId="{70F966CD-5FE6-48B3-8C30-D451B2EC13BF}" dt="2024-11-30T15:25:35.757" v="4155" actId="2711"/>
          <ac:spMkLst>
            <pc:docMk/>
            <pc:sldMk cId="789245166" sldId="282"/>
            <ac:spMk id="4" creationId="{2184E71E-1D35-B891-DE41-C35AD0E982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92261e2c3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292261e2c3e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92261e2c3e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292261e2c3e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92261e2c3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g292261e2c3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93" name="Google Shape;93;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9" name="Google Shape;99;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7"/>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5" name="Google Shape;105;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8"/>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1" name="Google Shape;111;p18"/>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2" name="Google Shape;112;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9"/>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18" name="Google Shape;118;p19"/>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19" name="Google Shape;119;p19"/>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0" name="Google Shape;120;p19"/>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1" name="Google Shape;121;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32" name="Google Shape;132;p21"/>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3" name="Google Shape;133;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22"/>
          <p:cNvSpPr>
            <a:spLocks noGrp="1"/>
          </p:cNvSpPr>
          <p:nvPr>
            <p:ph type="pic" idx="2"/>
          </p:nvPr>
        </p:nvSpPr>
        <p:spPr>
          <a:xfrm>
            <a:off x="1792288" y="612775"/>
            <a:ext cx="5486400" cy="4114800"/>
          </a:xfrm>
          <a:prstGeom prst="rect">
            <a:avLst/>
          </a:prstGeom>
          <a:noFill/>
          <a:ln>
            <a:noFill/>
          </a:ln>
        </p:spPr>
      </p:sp>
      <p:sp>
        <p:nvSpPr>
          <p:cNvPr id="139" name="Google Shape;139;p2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40" name="Google Shape;140;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4"/>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0250" name="Picture 10" descr="Myntra's Branding Fiasco Is a Sign of the Times. by Antony Terence. The  Startup HD wallpaper | Pxfuel">
            <a:extLst>
              <a:ext uri="{FF2B5EF4-FFF2-40B4-BE49-F238E27FC236}">
                <a16:creationId xmlns:a16="http://schemas.microsoft.com/office/drawing/2014/main" id="{EBFD60FF-F876-B5FD-14CD-D5C819929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287001"/>
          </a:xfrm>
          <a:prstGeom prst="rect">
            <a:avLst/>
          </a:prstGeom>
          <a:noFill/>
          <a:extLst>
            <a:ext uri="{909E8E84-426E-40DD-AFC4-6F175D3DCCD1}">
              <a14:hiddenFill xmlns:a14="http://schemas.microsoft.com/office/drawing/2010/main">
                <a:solidFill>
                  <a:srgbClr val="FFFFFF"/>
                </a:solidFill>
              </a14:hiddenFill>
            </a:ext>
          </a:extLst>
        </p:spPr>
      </p:pic>
      <p:sp>
        <p:nvSpPr>
          <p:cNvPr id="163" name="Google Shape;163;p25"/>
          <p:cNvSpPr txBox="1"/>
          <p:nvPr/>
        </p:nvSpPr>
        <p:spPr>
          <a:xfrm>
            <a:off x="5822319" y="6283835"/>
            <a:ext cx="12142800" cy="110799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7200" dirty="0">
                <a:solidFill>
                  <a:schemeClr val="tx1"/>
                </a:solidFill>
                <a:latin typeface="Lora"/>
                <a:sym typeface="Lora"/>
              </a:rPr>
              <a:t>Analysis</a:t>
            </a:r>
            <a:endParaRPr sz="7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609"/>
        <p:cNvGrpSpPr/>
        <p:nvPr/>
      </p:nvGrpSpPr>
      <p:grpSpPr>
        <a:xfrm>
          <a:off x="0" y="0"/>
          <a:ext cx="0" cy="0"/>
          <a:chOff x="0" y="0"/>
          <a:chExt cx="0" cy="0"/>
        </a:xfrm>
      </p:grpSpPr>
      <p:sp>
        <p:nvSpPr>
          <p:cNvPr id="2" name="TextBox 1">
            <a:extLst>
              <a:ext uri="{FF2B5EF4-FFF2-40B4-BE49-F238E27FC236}">
                <a16:creationId xmlns:a16="http://schemas.microsoft.com/office/drawing/2014/main" id="{ECC3AFE4-BBF0-9164-49B2-FA6B9EBD1722}"/>
              </a:ext>
            </a:extLst>
          </p:cNvPr>
          <p:cNvSpPr txBox="1"/>
          <p:nvPr/>
        </p:nvSpPr>
        <p:spPr>
          <a:xfrm>
            <a:off x="850232" y="729452"/>
            <a:ext cx="15162401" cy="8833187"/>
          </a:xfrm>
          <a:prstGeom prst="rect">
            <a:avLst/>
          </a:prstGeom>
          <a:noFill/>
        </p:spPr>
        <p:txBody>
          <a:bodyPr wrap="square" rtlCol="0">
            <a:spAutoFit/>
          </a:bodyPr>
          <a:lstStyle/>
          <a:p>
            <a:r>
              <a:rPr lang="en-US" sz="3200" b="1" u="sng" dirty="0"/>
              <a:t>Negative Feedback</a:t>
            </a:r>
          </a:p>
          <a:p>
            <a:endParaRPr lang="en-US" sz="2800" b="1" dirty="0"/>
          </a:p>
          <a:p>
            <a:pPr marL="342900" indent="-342900">
              <a:buFont typeface="Wingdings" panose="05000000000000000000" pitchFamily="2" charset="2"/>
              <a:buChar char="Ø"/>
            </a:pPr>
            <a:r>
              <a:rPr lang="en-US" sz="2400" b="1" dirty="0"/>
              <a:t>Delivery and Logistics</a:t>
            </a:r>
            <a:r>
              <a:rPr lang="en-US" sz="2400" dirty="0"/>
              <a:t>:</a:t>
            </a:r>
          </a:p>
          <a:p>
            <a:endParaRPr lang="en-US" sz="2400" dirty="0"/>
          </a:p>
          <a:p>
            <a:pPr marL="742950" lvl="1" indent="-285750">
              <a:buFont typeface="+mj-lt"/>
              <a:buAutoNum type="arabicPeriod"/>
            </a:pPr>
            <a:r>
              <a:rPr lang="en-US" sz="2400" b="1" dirty="0"/>
              <a:t>Delays</a:t>
            </a:r>
            <a:r>
              <a:rPr lang="en-US" sz="2400" dirty="0"/>
              <a:t>: Some customers report delays in receiving their orders, especially during peak sale periods.</a:t>
            </a:r>
          </a:p>
          <a:p>
            <a:pPr marL="742950" lvl="1" indent="-285750">
              <a:buFont typeface="+mj-lt"/>
              <a:buAutoNum type="arabicPeriod"/>
            </a:pPr>
            <a:r>
              <a:rPr lang="en-US" sz="2400" b="1" dirty="0"/>
              <a:t>Packaging Issues</a:t>
            </a:r>
            <a:r>
              <a:rPr lang="en-US" sz="2400" dirty="0"/>
              <a:t>: There are occasional complaints about</a:t>
            </a:r>
          </a:p>
          <a:p>
            <a:pPr marL="457200" lvl="1"/>
            <a:r>
              <a:rPr lang="en-US" sz="2400" dirty="0"/>
              <a:t> inadequate packaging, leading to damaged products.</a:t>
            </a:r>
          </a:p>
          <a:p>
            <a:pPr marL="457200" lvl="1"/>
            <a:endParaRPr lang="en-US" sz="2400" dirty="0"/>
          </a:p>
          <a:p>
            <a:pPr marL="457200" indent="-457200">
              <a:buFont typeface="Wingdings" panose="05000000000000000000" pitchFamily="2" charset="2"/>
              <a:buChar char="Ø"/>
            </a:pPr>
            <a:r>
              <a:rPr lang="en-US" sz="2800" b="1" dirty="0"/>
              <a:t>Product Quality</a:t>
            </a:r>
            <a:r>
              <a:rPr lang="en-US" sz="2800" dirty="0"/>
              <a:t>:</a:t>
            </a:r>
          </a:p>
          <a:p>
            <a:endParaRPr lang="en-US" sz="2800" dirty="0"/>
          </a:p>
          <a:p>
            <a:pPr marL="742950" lvl="1" indent="-285750">
              <a:buFont typeface="+mj-lt"/>
              <a:buAutoNum type="arabicPeriod"/>
            </a:pPr>
            <a:r>
              <a:rPr lang="en-US" sz="2400" b="1" dirty="0"/>
              <a:t>Inconsistent Quality</a:t>
            </a:r>
            <a:r>
              <a:rPr lang="en-US" sz="2400" dirty="0"/>
              <a:t>: Some customers express concerns </a:t>
            </a:r>
          </a:p>
          <a:p>
            <a:pPr marL="457200" lvl="1"/>
            <a:r>
              <a:rPr lang="en-US" sz="2400" dirty="0"/>
              <a:t>about the quality of certain products not meeting their expectations.</a:t>
            </a:r>
          </a:p>
          <a:p>
            <a:pPr marL="457200" lvl="1"/>
            <a:r>
              <a:rPr lang="en-US" sz="2400" dirty="0"/>
              <a:t>Issues with counterfeit or low-quality items occasionally arise.</a:t>
            </a:r>
          </a:p>
          <a:p>
            <a:endParaRPr lang="en-US" sz="2800" b="1" dirty="0"/>
          </a:p>
          <a:p>
            <a:pPr marL="457200" indent="-457200">
              <a:buFont typeface="Wingdings" panose="05000000000000000000" pitchFamily="2" charset="2"/>
              <a:buChar char="Ø"/>
            </a:pPr>
            <a:r>
              <a:rPr lang="en-US" sz="2800" b="1" dirty="0"/>
              <a:t>Return and Refund Process</a:t>
            </a:r>
            <a:r>
              <a:rPr lang="en-US" sz="2800" dirty="0"/>
              <a:t>:</a:t>
            </a:r>
          </a:p>
          <a:p>
            <a:endParaRPr lang="en-US" sz="2800" dirty="0"/>
          </a:p>
          <a:p>
            <a:pPr marL="742950" lvl="1" indent="-285750">
              <a:buFont typeface="+mj-lt"/>
              <a:buAutoNum type="arabicPeriod"/>
            </a:pPr>
            <a:r>
              <a:rPr lang="en-US" sz="2400" b="1" dirty="0"/>
              <a:t>Complicated Returns</a:t>
            </a:r>
            <a:r>
              <a:rPr lang="en-US" sz="2400" dirty="0"/>
              <a:t>: The return process is sometimes </a:t>
            </a:r>
          </a:p>
          <a:p>
            <a:pPr marL="457200" lvl="1"/>
            <a:r>
              <a:rPr lang="en-US" sz="2400" dirty="0"/>
              <a:t>described as cumbersome and time-consuming, with delays in </a:t>
            </a:r>
          </a:p>
          <a:p>
            <a:pPr marL="457200" lvl="1"/>
            <a:r>
              <a:rPr lang="en-US" sz="2400" dirty="0"/>
              <a:t>processing refunds or exchanges.</a:t>
            </a:r>
          </a:p>
          <a:p>
            <a:pPr marL="457200" lvl="1"/>
            <a:r>
              <a:rPr lang="en-US" sz="2400" b="1" dirty="0"/>
              <a:t>2.Customer Support</a:t>
            </a:r>
            <a:r>
              <a:rPr lang="en-US" sz="2400" dirty="0"/>
              <a:t>: While generally positive, some reviews mention difficulties in getting timely resolutions for return and refund-related issues.</a:t>
            </a:r>
          </a:p>
          <a:p>
            <a:endParaRPr lang="en-IN" sz="3200" dirty="0"/>
          </a:p>
        </p:txBody>
      </p:sp>
      <p:pic>
        <p:nvPicPr>
          <p:cNvPr id="8194" name="Picture 2" descr="Customer Review Analysis for eCommerce Business | 42Signals">
            <a:extLst>
              <a:ext uri="{FF2B5EF4-FFF2-40B4-BE49-F238E27FC236}">
                <a16:creationId xmlns:a16="http://schemas.microsoft.com/office/drawing/2014/main" id="{58C43B5F-9421-271B-B58D-4E977BAD2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5774" y="3245522"/>
            <a:ext cx="7176213" cy="4374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379"/>
        <p:cNvGrpSpPr/>
        <p:nvPr/>
      </p:nvGrpSpPr>
      <p:grpSpPr>
        <a:xfrm>
          <a:off x="0" y="0"/>
          <a:ext cx="0" cy="0"/>
          <a:chOff x="0" y="0"/>
          <a:chExt cx="0" cy="0"/>
        </a:xfrm>
      </p:grpSpPr>
      <p:grpSp>
        <p:nvGrpSpPr>
          <p:cNvPr id="408" name="Google Shape;408;p35"/>
          <p:cNvGrpSpPr/>
          <p:nvPr/>
        </p:nvGrpSpPr>
        <p:grpSpPr>
          <a:xfrm>
            <a:off x="14197011" y="2935667"/>
            <a:ext cx="2938519" cy="774224"/>
            <a:chOff x="0" y="-85725"/>
            <a:chExt cx="3918025" cy="1032298"/>
          </a:xfrm>
        </p:grpSpPr>
        <p:sp>
          <p:nvSpPr>
            <p:cNvPr id="409" name="Google Shape;409;p35"/>
            <p:cNvSpPr txBox="1"/>
            <p:nvPr/>
          </p:nvSpPr>
          <p:spPr>
            <a:xfrm>
              <a:off x="0" y="460375"/>
              <a:ext cx="3918025" cy="486198"/>
            </a:xfrm>
            <a:prstGeom prst="rect">
              <a:avLst/>
            </a:prstGeom>
            <a:noFill/>
            <a:ln>
              <a:noFill/>
            </a:ln>
          </p:spPr>
          <p:txBody>
            <a:bodyPr spcFirstLastPara="1" wrap="square" lIns="0" tIns="0" rIns="0" bIns="0" anchor="t" anchorCtr="0">
              <a:spAutoFit/>
            </a:bodyPr>
            <a:lstStyle/>
            <a:p>
              <a:pPr marL="0" marR="0" lvl="0" indent="0" algn="ctr" rtl="0">
                <a:lnSpc>
                  <a:spcPct val="163000"/>
                </a:lnSpc>
                <a:spcBef>
                  <a:spcPts val="0"/>
                </a:spcBef>
                <a:spcAft>
                  <a:spcPts val="0"/>
                </a:spcAft>
                <a:buNone/>
              </a:pPr>
              <a:endParaRPr dirty="0"/>
            </a:p>
          </p:txBody>
        </p:sp>
        <p:sp>
          <p:nvSpPr>
            <p:cNvPr id="410" name="Google Shape;410;p35"/>
            <p:cNvSpPr txBox="1"/>
            <p:nvPr/>
          </p:nvSpPr>
          <p:spPr>
            <a:xfrm>
              <a:off x="12316" y="-85725"/>
              <a:ext cx="3893392" cy="468248"/>
            </a:xfrm>
            <a:prstGeom prst="rect">
              <a:avLst/>
            </a:prstGeom>
            <a:noFill/>
            <a:ln>
              <a:noFill/>
            </a:ln>
          </p:spPr>
          <p:txBody>
            <a:bodyPr spcFirstLastPara="1" wrap="square" lIns="0" tIns="0" rIns="0" bIns="0" anchor="t" anchorCtr="0">
              <a:spAutoFit/>
            </a:bodyPr>
            <a:lstStyle/>
            <a:p>
              <a:pPr marL="0" marR="0" lvl="1" indent="0" algn="ctr" rtl="0">
                <a:lnSpc>
                  <a:spcPct val="163028"/>
                </a:lnSpc>
                <a:spcBef>
                  <a:spcPts val="0"/>
                </a:spcBef>
                <a:spcAft>
                  <a:spcPts val="0"/>
                </a:spcAft>
                <a:buNone/>
              </a:pPr>
              <a:endParaRPr dirty="0"/>
            </a:p>
          </p:txBody>
        </p:sp>
      </p:grpSp>
      <p:grpSp>
        <p:nvGrpSpPr>
          <p:cNvPr id="411" name="Google Shape;411;p35"/>
          <p:cNvGrpSpPr/>
          <p:nvPr/>
        </p:nvGrpSpPr>
        <p:grpSpPr>
          <a:xfrm>
            <a:off x="3942339" y="5640082"/>
            <a:ext cx="2938519" cy="774224"/>
            <a:chOff x="0" y="-85725"/>
            <a:chExt cx="3918025" cy="1032298"/>
          </a:xfrm>
        </p:grpSpPr>
        <p:sp>
          <p:nvSpPr>
            <p:cNvPr id="412" name="Google Shape;412;p35"/>
            <p:cNvSpPr txBox="1"/>
            <p:nvPr/>
          </p:nvSpPr>
          <p:spPr>
            <a:xfrm>
              <a:off x="0" y="460375"/>
              <a:ext cx="3918025" cy="486198"/>
            </a:xfrm>
            <a:prstGeom prst="rect">
              <a:avLst/>
            </a:prstGeom>
            <a:noFill/>
            <a:ln>
              <a:noFill/>
            </a:ln>
          </p:spPr>
          <p:txBody>
            <a:bodyPr spcFirstLastPara="1" wrap="square" lIns="0" tIns="0" rIns="0" bIns="0" anchor="t" anchorCtr="0">
              <a:spAutoFit/>
            </a:bodyPr>
            <a:lstStyle/>
            <a:p>
              <a:pPr marL="0" marR="0" lvl="0" indent="0" algn="ctr" rtl="0">
                <a:lnSpc>
                  <a:spcPct val="163000"/>
                </a:lnSpc>
                <a:spcBef>
                  <a:spcPts val="0"/>
                </a:spcBef>
                <a:spcAft>
                  <a:spcPts val="0"/>
                </a:spcAft>
                <a:buNone/>
              </a:pPr>
              <a:endParaRPr dirty="0"/>
            </a:p>
          </p:txBody>
        </p:sp>
        <p:sp>
          <p:nvSpPr>
            <p:cNvPr id="413" name="Google Shape;413;p35"/>
            <p:cNvSpPr txBox="1"/>
            <p:nvPr/>
          </p:nvSpPr>
          <p:spPr>
            <a:xfrm>
              <a:off x="12316" y="-85725"/>
              <a:ext cx="3893392" cy="468248"/>
            </a:xfrm>
            <a:prstGeom prst="rect">
              <a:avLst/>
            </a:prstGeom>
            <a:noFill/>
            <a:ln>
              <a:noFill/>
            </a:ln>
          </p:spPr>
          <p:txBody>
            <a:bodyPr spcFirstLastPara="1" wrap="square" lIns="0" tIns="0" rIns="0" bIns="0" anchor="t" anchorCtr="0">
              <a:spAutoFit/>
            </a:bodyPr>
            <a:lstStyle/>
            <a:p>
              <a:pPr marL="0" marR="0" lvl="1" indent="0" algn="ctr" rtl="0">
                <a:lnSpc>
                  <a:spcPct val="163028"/>
                </a:lnSpc>
                <a:spcBef>
                  <a:spcPts val="0"/>
                </a:spcBef>
                <a:spcAft>
                  <a:spcPts val="0"/>
                </a:spcAft>
                <a:buNone/>
              </a:pPr>
              <a:endParaRPr dirty="0"/>
            </a:p>
          </p:txBody>
        </p:sp>
      </p:grpSp>
      <p:grpSp>
        <p:nvGrpSpPr>
          <p:cNvPr id="414" name="Google Shape;414;p35"/>
          <p:cNvGrpSpPr/>
          <p:nvPr/>
        </p:nvGrpSpPr>
        <p:grpSpPr>
          <a:xfrm>
            <a:off x="10800437" y="5640082"/>
            <a:ext cx="2938519" cy="774224"/>
            <a:chOff x="0" y="-85725"/>
            <a:chExt cx="3918025" cy="1032298"/>
          </a:xfrm>
        </p:grpSpPr>
        <p:sp>
          <p:nvSpPr>
            <p:cNvPr id="415" name="Google Shape;415;p35"/>
            <p:cNvSpPr txBox="1"/>
            <p:nvPr/>
          </p:nvSpPr>
          <p:spPr>
            <a:xfrm>
              <a:off x="0" y="460375"/>
              <a:ext cx="3918025" cy="486198"/>
            </a:xfrm>
            <a:prstGeom prst="rect">
              <a:avLst/>
            </a:prstGeom>
            <a:noFill/>
            <a:ln>
              <a:noFill/>
            </a:ln>
          </p:spPr>
          <p:txBody>
            <a:bodyPr spcFirstLastPara="1" wrap="square" lIns="0" tIns="0" rIns="0" bIns="0" anchor="t" anchorCtr="0">
              <a:spAutoFit/>
            </a:bodyPr>
            <a:lstStyle/>
            <a:p>
              <a:pPr marL="0" marR="0" lvl="0" indent="0" algn="ctr" rtl="0">
                <a:lnSpc>
                  <a:spcPct val="163000"/>
                </a:lnSpc>
                <a:spcBef>
                  <a:spcPts val="0"/>
                </a:spcBef>
                <a:spcAft>
                  <a:spcPts val="0"/>
                </a:spcAft>
                <a:buNone/>
              </a:pPr>
              <a:endParaRPr dirty="0"/>
            </a:p>
          </p:txBody>
        </p:sp>
        <p:sp>
          <p:nvSpPr>
            <p:cNvPr id="416" name="Google Shape;416;p35"/>
            <p:cNvSpPr txBox="1"/>
            <p:nvPr/>
          </p:nvSpPr>
          <p:spPr>
            <a:xfrm>
              <a:off x="12316" y="-85725"/>
              <a:ext cx="3893392" cy="468248"/>
            </a:xfrm>
            <a:prstGeom prst="rect">
              <a:avLst/>
            </a:prstGeom>
            <a:noFill/>
            <a:ln>
              <a:noFill/>
            </a:ln>
          </p:spPr>
          <p:txBody>
            <a:bodyPr spcFirstLastPara="1" wrap="square" lIns="0" tIns="0" rIns="0" bIns="0" anchor="t" anchorCtr="0">
              <a:spAutoFit/>
            </a:bodyPr>
            <a:lstStyle/>
            <a:p>
              <a:pPr marL="0" marR="0" lvl="1" indent="0" algn="ctr" rtl="0">
                <a:lnSpc>
                  <a:spcPct val="163028"/>
                </a:lnSpc>
                <a:spcBef>
                  <a:spcPts val="0"/>
                </a:spcBef>
                <a:spcAft>
                  <a:spcPts val="0"/>
                </a:spcAft>
                <a:buNone/>
              </a:pPr>
              <a:endParaRPr dirty="0"/>
            </a:p>
          </p:txBody>
        </p:sp>
      </p:grpSp>
      <p:sp>
        <p:nvSpPr>
          <p:cNvPr id="2" name="TextBox 1">
            <a:extLst>
              <a:ext uri="{FF2B5EF4-FFF2-40B4-BE49-F238E27FC236}">
                <a16:creationId xmlns:a16="http://schemas.microsoft.com/office/drawing/2014/main" id="{E378349B-1103-BE4A-59EC-0B88D73D358D}"/>
              </a:ext>
            </a:extLst>
          </p:cNvPr>
          <p:cNvSpPr txBox="1"/>
          <p:nvPr/>
        </p:nvSpPr>
        <p:spPr>
          <a:xfrm>
            <a:off x="1152470" y="385011"/>
            <a:ext cx="16507327" cy="1018740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Areas for Improvement:</a:t>
            </a:r>
          </a:p>
          <a:p>
            <a:endParaRPr lang="en-US" sz="3200" b="1" dirty="0">
              <a:latin typeface="Times New Roman" panose="02020603050405020304" pitchFamily="18" charset="0"/>
              <a:cs typeface="Times New Roman" panose="02020603050405020304" pitchFamily="18" charset="0"/>
            </a:endParaRPr>
          </a:p>
          <a:p>
            <a:pPr>
              <a:buFont typeface="+mj-lt"/>
              <a:buAutoNum type="arabicPeriod"/>
            </a:pPr>
            <a:r>
              <a:rPr lang="en-US" sz="2800" b="1" dirty="0">
                <a:latin typeface="Times New Roman" panose="02020603050405020304" pitchFamily="18" charset="0"/>
                <a:cs typeface="Times New Roman" panose="02020603050405020304" pitchFamily="18" charset="0"/>
              </a:rPr>
              <a:t>Streamline Delivery</a:t>
            </a:r>
            <a:r>
              <a:rPr lang="en-US" sz="2800" dirty="0">
                <a:latin typeface="Times New Roman" panose="02020603050405020304" pitchFamily="18" charset="0"/>
                <a:cs typeface="Times New Roman" panose="02020603050405020304" pitchFamily="18" charset="0"/>
              </a:rPr>
              <a:t>: Enhancing logistics to reduce delivery times and ensure timely shipping, especially during high-demand periods.</a:t>
            </a: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endParaRPr lang="en-US" sz="2800" b="1" dirty="0">
              <a:latin typeface="Times New Roman" panose="02020603050405020304" pitchFamily="18" charset="0"/>
              <a:cs typeface="Times New Roman" panose="02020603050405020304" pitchFamily="18" charset="0"/>
            </a:endParaRPr>
          </a:p>
          <a:p>
            <a:pPr>
              <a:buFont typeface="+mj-lt"/>
              <a:buAutoNum type="arabicPeriod"/>
            </a:pPr>
            <a:endParaRPr lang="en-US" sz="2800" b="1" dirty="0">
              <a:latin typeface="Times New Roman" panose="02020603050405020304" pitchFamily="18" charset="0"/>
              <a:cs typeface="Times New Roman" panose="02020603050405020304" pitchFamily="18" charset="0"/>
            </a:endParaRPr>
          </a:p>
          <a:p>
            <a:pPr>
              <a:buFont typeface="+mj-lt"/>
              <a:buAutoNum type="arabicPeriod"/>
            </a:pPr>
            <a:endParaRPr lang="en-US" sz="2800" b="1" dirty="0">
              <a:latin typeface="Times New Roman" panose="02020603050405020304" pitchFamily="18" charset="0"/>
              <a:cs typeface="Times New Roman" panose="02020603050405020304" pitchFamily="18" charset="0"/>
            </a:endParaRPr>
          </a:p>
          <a:p>
            <a:pPr>
              <a:buFont typeface="+mj-lt"/>
              <a:buAutoNum type="arabicPeriod"/>
            </a:pPr>
            <a:r>
              <a:rPr lang="en-US" sz="2800" b="1" dirty="0">
                <a:latin typeface="Times New Roman" panose="02020603050405020304" pitchFamily="18" charset="0"/>
                <a:cs typeface="Times New Roman" panose="02020603050405020304" pitchFamily="18" charset="0"/>
              </a:rPr>
              <a:t>Quality Control</a:t>
            </a:r>
            <a:r>
              <a:rPr lang="en-US" sz="2800" dirty="0">
                <a:latin typeface="Times New Roman" panose="02020603050405020304" pitchFamily="18" charset="0"/>
                <a:cs typeface="Times New Roman" panose="02020603050405020304" pitchFamily="18" charset="0"/>
              </a:rPr>
              <a:t>: Implementing stricter quality checks to ensure product authenticity and maintain consistent quality standards.</a:t>
            </a: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r>
              <a:rPr lang="en-US" sz="2800" b="1" dirty="0">
                <a:latin typeface="Times New Roman" panose="02020603050405020304" pitchFamily="18" charset="0"/>
                <a:cs typeface="Times New Roman" panose="02020603050405020304" pitchFamily="18" charset="0"/>
              </a:rPr>
              <a:t>Improve Returns Process</a:t>
            </a:r>
            <a:r>
              <a:rPr lang="en-US" sz="2800" dirty="0">
                <a:latin typeface="Times New Roman" panose="02020603050405020304" pitchFamily="18" charset="0"/>
                <a:cs typeface="Times New Roman" panose="02020603050405020304" pitchFamily="18" charset="0"/>
              </a:rPr>
              <a:t>: Simplifying the return and refund process to make it more user-friendly and efficient.</a:t>
            </a:r>
          </a:p>
          <a:p>
            <a:pPr>
              <a:buFont typeface="+mj-lt"/>
              <a:buAutoNum type="arabicPeriod"/>
            </a:pPr>
            <a:endParaRPr lang="en-US" sz="2800" dirty="0">
              <a:latin typeface="Times New Roman" panose="02020603050405020304" pitchFamily="18" charset="0"/>
              <a:cs typeface="Times New Roman" panose="02020603050405020304" pitchFamily="18" charset="0"/>
            </a:endParaRPr>
          </a:p>
          <a:p>
            <a:pPr>
              <a:buFont typeface="+mj-lt"/>
              <a:buAutoNum type="arabicPeriod"/>
            </a:pPr>
            <a:r>
              <a:rPr lang="en-US" sz="2800" b="1" dirty="0">
                <a:latin typeface="Times New Roman" panose="02020603050405020304" pitchFamily="18" charset="0"/>
                <a:cs typeface="Times New Roman" panose="02020603050405020304" pitchFamily="18" charset="0"/>
              </a:rPr>
              <a:t>Enhanced Customer Engagement</a:t>
            </a:r>
            <a:r>
              <a:rPr lang="en-US" sz="2800" dirty="0">
                <a:latin typeface="Times New Roman" panose="02020603050405020304" pitchFamily="18" charset="0"/>
                <a:cs typeface="Times New Roman" panose="02020603050405020304" pitchFamily="18" charset="0"/>
              </a:rPr>
              <a:t>: Fostering better communication with customers regarding order status and resolving complaints more swiftly.</a:t>
            </a:r>
          </a:p>
          <a:p>
            <a:endParaRPr lang="en-US" sz="2800" b="1" dirty="0">
              <a:latin typeface="Times New Roman" panose="02020603050405020304" pitchFamily="18" charset="0"/>
              <a:cs typeface="Times New Roman" panose="02020603050405020304" pitchFamily="18" charset="0"/>
            </a:endParaRPr>
          </a:p>
          <a:p>
            <a:endParaRPr lang="en-IN" sz="3200" dirty="0"/>
          </a:p>
        </p:txBody>
      </p:sp>
      <p:pic>
        <p:nvPicPr>
          <p:cNvPr id="5" name="Picture 4">
            <a:extLst>
              <a:ext uri="{FF2B5EF4-FFF2-40B4-BE49-F238E27FC236}">
                <a16:creationId xmlns:a16="http://schemas.microsoft.com/office/drawing/2014/main" id="{D0639BDB-7696-BEE5-B1F0-9CCFDAECE506}"/>
              </a:ext>
            </a:extLst>
          </p:cNvPr>
          <p:cNvPicPr>
            <a:picLocks noChangeAspect="1"/>
          </p:cNvPicPr>
          <p:nvPr/>
        </p:nvPicPr>
        <p:blipFill>
          <a:blip r:embed="rId3"/>
          <a:stretch>
            <a:fillRect/>
          </a:stretch>
        </p:blipFill>
        <p:spPr>
          <a:xfrm>
            <a:off x="5014912" y="2682546"/>
            <a:ext cx="8258175" cy="28670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310"/>
        <p:cNvGrpSpPr/>
        <p:nvPr/>
      </p:nvGrpSpPr>
      <p:grpSpPr>
        <a:xfrm>
          <a:off x="0" y="0"/>
          <a:ext cx="0" cy="0"/>
          <a:chOff x="0" y="0"/>
          <a:chExt cx="0" cy="0"/>
        </a:xfrm>
      </p:grpSpPr>
      <p:sp>
        <p:nvSpPr>
          <p:cNvPr id="3" name="Rectangle 1">
            <a:extLst>
              <a:ext uri="{FF2B5EF4-FFF2-40B4-BE49-F238E27FC236}">
                <a16:creationId xmlns:a16="http://schemas.microsoft.com/office/drawing/2014/main" id="{3134E2A5-4A04-8B36-5EBB-34D892418948}"/>
              </a:ext>
            </a:extLst>
          </p:cNvPr>
          <p:cNvSpPr>
            <a:spLocks noChangeArrowheads="1"/>
          </p:cNvSpPr>
          <p:nvPr/>
        </p:nvSpPr>
        <p:spPr bwMode="auto">
          <a:xfrm>
            <a:off x="1459830" y="2004613"/>
            <a:ext cx="16828170"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Flipkart</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Myntra's parent company, Flipkart is a major competitor in the e-commerce space.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Amazon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global e-commerce giant that also operates in India and offers a wide range of fashion products.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Ajio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online fashion retailer offering a variety of products for men, women, and kids.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Nykaa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Known for its fashion and lifestyle products,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Nykaa</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significant competitor.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43EF637D-2F55-1830-02DA-51E1724D8E6D}"/>
              </a:ext>
            </a:extLst>
          </p:cNvPr>
          <p:cNvSpPr txBox="1"/>
          <p:nvPr/>
        </p:nvSpPr>
        <p:spPr>
          <a:xfrm>
            <a:off x="1909011" y="208547"/>
            <a:ext cx="14341642" cy="707886"/>
          </a:xfrm>
          <a:prstGeom prst="rect">
            <a:avLst/>
          </a:prstGeom>
          <a:noFill/>
        </p:spPr>
        <p:txBody>
          <a:bodyPr wrap="square" rtlCol="0">
            <a:spAutoFit/>
          </a:bodyPr>
          <a:lstStyle/>
          <a:p>
            <a:r>
              <a:rPr lang="en-IN" sz="4000" dirty="0"/>
              <a:t>                          </a:t>
            </a:r>
            <a:r>
              <a:rPr lang="en-IN" sz="4000" b="1" dirty="0">
                <a:latin typeface="Times New Roman" panose="02020603050405020304" pitchFamily="18" charset="0"/>
                <a:cs typeface="Times New Roman" panose="02020603050405020304" pitchFamily="18" charset="0"/>
              </a:rPr>
              <a:t>MYNTRA COMPETITORS </a:t>
            </a:r>
          </a:p>
        </p:txBody>
      </p:sp>
      <p:pic>
        <p:nvPicPr>
          <p:cNvPr id="11271" name="Picture 7" descr="Top Myntra Alternatives, Competitors">
            <a:extLst>
              <a:ext uri="{FF2B5EF4-FFF2-40B4-BE49-F238E27FC236}">
                <a16:creationId xmlns:a16="http://schemas.microsoft.com/office/drawing/2014/main" id="{8C138096-DC4B-5C31-9852-B8F1F661A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811" y="7348855"/>
            <a:ext cx="3388611" cy="933532"/>
          </a:xfrm>
          <a:prstGeom prst="rect">
            <a:avLst/>
          </a:prstGeom>
          <a:noFill/>
          <a:extLst>
            <a:ext uri="{909E8E84-426E-40DD-AFC4-6F175D3DCCD1}">
              <a14:hiddenFill xmlns:a14="http://schemas.microsoft.com/office/drawing/2010/main">
                <a:solidFill>
                  <a:srgbClr val="FFFFFF"/>
                </a:solidFill>
              </a14:hiddenFill>
            </a:ext>
          </a:extLst>
        </p:spPr>
      </p:pic>
      <p:pic>
        <p:nvPicPr>
          <p:cNvPr id="11275" name="Picture 11" descr="flipkart-logo-transparent-vector-3 – Avirupa Homoeo">
            <a:extLst>
              <a:ext uri="{FF2B5EF4-FFF2-40B4-BE49-F238E27FC236}">
                <a16:creationId xmlns:a16="http://schemas.microsoft.com/office/drawing/2014/main" id="{A39DA35F-CC08-C95F-EF43-1A4CAD113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233" y="786408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1285" name="Picture 21" descr="amazon logo png, amazon icon transparent png 19766240 PNG">
            <a:extLst>
              <a:ext uri="{FF2B5EF4-FFF2-40B4-BE49-F238E27FC236}">
                <a16:creationId xmlns:a16="http://schemas.microsoft.com/office/drawing/2014/main" id="{661B7B7E-0044-3239-AF9B-348944364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233" y="6010830"/>
            <a:ext cx="3256547" cy="1438308"/>
          </a:xfrm>
          <a:prstGeom prst="rect">
            <a:avLst/>
          </a:prstGeom>
          <a:noFill/>
          <a:extLst>
            <a:ext uri="{909E8E84-426E-40DD-AFC4-6F175D3DCCD1}">
              <a14:hiddenFill xmlns:a14="http://schemas.microsoft.com/office/drawing/2010/main">
                <a:solidFill>
                  <a:srgbClr val="FFFFFF"/>
                </a:solidFill>
              </a14:hiddenFill>
            </a:ext>
          </a:extLst>
        </p:spPr>
      </p:pic>
      <p:pic>
        <p:nvPicPr>
          <p:cNvPr id="11293" name="Picture 29" descr="How to Register as a Seller on Ajio?">
            <a:extLst>
              <a:ext uri="{FF2B5EF4-FFF2-40B4-BE49-F238E27FC236}">
                <a16:creationId xmlns:a16="http://schemas.microsoft.com/office/drawing/2014/main" id="{F4776263-BCDA-BFCE-C40F-21B4BA5D69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384" y="8061316"/>
            <a:ext cx="33813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1301" name="Picture 37" descr="Free Nykaa Logo Icon - Free Download Logos Logo Icons | IconScout">
            <a:extLst>
              <a:ext uri="{FF2B5EF4-FFF2-40B4-BE49-F238E27FC236}">
                <a16:creationId xmlns:a16="http://schemas.microsoft.com/office/drawing/2014/main" id="{B1ADD78C-1D22-426D-FECC-0E67F3F448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487" y="6390270"/>
            <a:ext cx="1917170" cy="191717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Arrow: Straight with solid fill">
            <a:extLst>
              <a:ext uri="{FF2B5EF4-FFF2-40B4-BE49-F238E27FC236}">
                <a16:creationId xmlns:a16="http://schemas.microsoft.com/office/drawing/2014/main" id="{365818E3-3E1B-625F-25AC-32594611DB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5883090" y="7406880"/>
            <a:ext cx="1175436" cy="914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787"/>
        <p:cNvGrpSpPr/>
        <p:nvPr/>
      </p:nvGrpSpPr>
      <p:grpSpPr>
        <a:xfrm>
          <a:off x="0" y="0"/>
          <a:ext cx="0" cy="0"/>
          <a:chOff x="0" y="0"/>
          <a:chExt cx="0" cy="0"/>
        </a:xfrm>
      </p:grpSpPr>
      <p:sp>
        <p:nvSpPr>
          <p:cNvPr id="2" name="TextBox 1">
            <a:extLst>
              <a:ext uri="{FF2B5EF4-FFF2-40B4-BE49-F238E27FC236}">
                <a16:creationId xmlns:a16="http://schemas.microsoft.com/office/drawing/2014/main" id="{265B86CE-7CAD-D3D8-2012-48DA28B998F2}"/>
              </a:ext>
            </a:extLst>
          </p:cNvPr>
          <p:cNvSpPr txBox="1"/>
          <p:nvPr/>
        </p:nvSpPr>
        <p:spPr>
          <a:xfrm>
            <a:off x="6079958" y="509717"/>
            <a:ext cx="1177490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COMPETITIVE ANALYSIS</a:t>
            </a:r>
          </a:p>
        </p:txBody>
      </p:sp>
      <p:sp>
        <p:nvSpPr>
          <p:cNvPr id="3" name="TextBox 2">
            <a:extLst>
              <a:ext uri="{FF2B5EF4-FFF2-40B4-BE49-F238E27FC236}">
                <a16:creationId xmlns:a16="http://schemas.microsoft.com/office/drawing/2014/main" id="{B2A7A647-23A8-5CC7-B74D-A8CAE74D43B4}"/>
              </a:ext>
            </a:extLst>
          </p:cNvPr>
          <p:cNvSpPr txBox="1"/>
          <p:nvPr/>
        </p:nvSpPr>
        <p:spPr>
          <a:xfrm>
            <a:off x="2037347" y="1796716"/>
            <a:ext cx="10331116" cy="2935705"/>
          </a:xfrm>
          <a:prstGeom prst="rect">
            <a:avLst/>
          </a:prstGeom>
          <a:noFill/>
        </p:spPr>
        <p:txBody>
          <a:bodyPr wrap="square" rtlCol="0">
            <a:spAutoFit/>
          </a:bodyPr>
          <a:lstStyle/>
          <a:p>
            <a:endParaRPr lang="en-IN" dirty="0"/>
          </a:p>
        </p:txBody>
      </p:sp>
      <p:graphicFrame>
        <p:nvGraphicFramePr>
          <p:cNvPr id="5" name="Table 4">
            <a:extLst>
              <a:ext uri="{FF2B5EF4-FFF2-40B4-BE49-F238E27FC236}">
                <a16:creationId xmlns:a16="http://schemas.microsoft.com/office/drawing/2014/main" id="{C0C019FA-305E-D551-185E-20D3917CD513}"/>
              </a:ext>
            </a:extLst>
          </p:cNvPr>
          <p:cNvGraphicFramePr>
            <a:graphicFrameLocks noGrp="1"/>
          </p:cNvGraphicFramePr>
          <p:nvPr>
            <p:extLst>
              <p:ext uri="{D42A27DB-BD31-4B8C-83A1-F6EECF244321}">
                <p14:modId xmlns:p14="http://schemas.microsoft.com/office/powerpoint/2010/main" val="3505829159"/>
              </p:ext>
            </p:extLst>
          </p:nvPr>
        </p:nvGraphicFramePr>
        <p:xfrm>
          <a:off x="1796716" y="1345270"/>
          <a:ext cx="14453935" cy="8648962"/>
        </p:xfrm>
        <a:graphic>
          <a:graphicData uri="http://schemas.openxmlformats.org/drawingml/2006/table">
            <a:tbl>
              <a:tblPr/>
              <a:tblGrid>
                <a:gridCol w="2386080">
                  <a:extLst>
                    <a:ext uri="{9D8B030D-6E8A-4147-A177-3AD203B41FA5}">
                      <a16:colId xmlns:a16="http://schemas.microsoft.com/office/drawing/2014/main" val="1836284451"/>
                    </a:ext>
                  </a:extLst>
                </a:gridCol>
                <a:gridCol w="2413571">
                  <a:extLst>
                    <a:ext uri="{9D8B030D-6E8A-4147-A177-3AD203B41FA5}">
                      <a16:colId xmlns:a16="http://schemas.microsoft.com/office/drawing/2014/main" val="1662996836"/>
                    </a:ext>
                  </a:extLst>
                </a:gridCol>
                <a:gridCol w="2413571">
                  <a:extLst>
                    <a:ext uri="{9D8B030D-6E8A-4147-A177-3AD203B41FA5}">
                      <a16:colId xmlns:a16="http://schemas.microsoft.com/office/drawing/2014/main" val="2701016322"/>
                    </a:ext>
                  </a:extLst>
                </a:gridCol>
                <a:gridCol w="2413571">
                  <a:extLst>
                    <a:ext uri="{9D8B030D-6E8A-4147-A177-3AD203B41FA5}">
                      <a16:colId xmlns:a16="http://schemas.microsoft.com/office/drawing/2014/main" val="804132618"/>
                    </a:ext>
                  </a:extLst>
                </a:gridCol>
                <a:gridCol w="2413571">
                  <a:extLst>
                    <a:ext uri="{9D8B030D-6E8A-4147-A177-3AD203B41FA5}">
                      <a16:colId xmlns:a16="http://schemas.microsoft.com/office/drawing/2014/main" val="112075466"/>
                    </a:ext>
                  </a:extLst>
                </a:gridCol>
                <a:gridCol w="2413571">
                  <a:extLst>
                    <a:ext uri="{9D8B030D-6E8A-4147-A177-3AD203B41FA5}">
                      <a16:colId xmlns:a16="http://schemas.microsoft.com/office/drawing/2014/main" val="353410499"/>
                    </a:ext>
                  </a:extLst>
                </a:gridCol>
              </a:tblGrid>
              <a:tr h="674460">
                <a:tc>
                  <a:txBody>
                    <a:bodyPr/>
                    <a:lstStyle/>
                    <a:p>
                      <a:r>
                        <a:rPr lang="en-IN" sz="1800" b="1" dirty="0"/>
                        <a:t>Comparison Factor</a:t>
                      </a:r>
                      <a:endParaRPr lang="en-IN" sz="1800" dirty="0"/>
                    </a:p>
                  </a:txBody>
                  <a:tcPr marL="62284" marR="62284" marT="31142" marB="31142" anchor="ctr">
                    <a:lnL>
                      <a:noFill/>
                    </a:lnL>
                    <a:lnR>
                      <a:noFill/>
                    </a:lnR>
                    <a:lnT>
                      <a:noFill/>
                    </a:lnT>
                    <a:lnB>
                      <a:noFill/>
                    </a:lnB>
                    <a:noFill/>
                  </a:tcPr>
                </a:tc>
                <a:tc>
                  <a:txBody>
                    <a:bodyPr/>
                    <a:lstStyle/>
                    <a:p>
                      <a:r>
                        <a:rPr lang="en-IN" sz="1800" b="1"/>
                        <a:t>Myntra</a:t>
                      </a:r>
                      <a:endParaRPr lang="en-IN" sz="1800"/>
                    </a:p>
                  </a:txBody>
                  <a:tcPr marL="62284" marR="62284" marT="31142" marB="31142" anchor="ctr">
                    <a:lnL>
                      <a:noFill/>
                    </a:lnL>
                    <a:lnR>
                      <a:noFill/>
                    </a:lnR>
                    <a:lnT>
                      <a:noFill/>
                    </a:lnT>
                    <a:lnB>
                      <a:noFill/>
                    </a:lnB>
                    <a:noFill/>
                  </a:tcPr>
                </a:tc>
                <a:tc>
                  <a:txBody>
                    <a:bodyPr/>
                    <a:lstStyle/>
                    <a:p>
                      <a:r>
                        <a:rPr lang="en-IN" sz="1800" b="1"/>
                        <a:t>Amazon India</a:t>
                      </a:r>
                      <a:endParaRPr lang="en-IN" sz="1800"/>
                    </a:p>
                  </a:txBody>
                  <a:tcPr marL="62284" marR="62284" marT="31142" marB="31142" anchor="ctr">
                    <a:lnL>
                      <a:noFill/>
                    </a:lnL>
                    <a:lnR>
                      <a:noFill/>
                    </a:lnR>
                    <a:lnT>
                      <a:noFill/>
                    </a:lnT>
                    <a:lnB>
                      <a:noFill/>
                    </a:lnB>
                    <a:noFill/>
                  </a:tcPr>
                </a:tc>
                <a:tc>
                  <a:txBody>
                    <a:bodyPr/>
                    <a:lstStyle/>
                    <a:p>
                      <a:r>
                        <a:rPr lang="en-IN" sz="1800" b="1"/>
                        <a:t>Flipkart</a:t>
                      </a:r>
                      <a:endParaRPr lang="en-IN" sz="1800"/>
                    </a:p>
                  </a:txBody>
                  <a:tcPr marL="62284" marR="62284" marT="31142" marB="31142" anchor="ctr">
                    <a:lnL>
                      <a:noFill/>
                    </a:lnL>
                    <a:lnR>
                      <a:noFill/>
                    </a:lnR>
                    <a:lnT>
                      <a:noFill/>
                    </a:lnT>
                    <a:lnB>
                      <a:noFill/>
                    </a:lnB>
                    <a:noFill/>
                  </a:tcPr>
                </a:tc>
                <a:tc>
                  <a:txBody>
                    <a:bodyPr/>
                    <a:lstStyle/>
                    <a:p>
                      <a:r>
                        <a:rPr lang="en-IN" sz="1800" b="1"/>
                        <a:t>Ajio</a:t>
                      </a:r>
                      <a:endParaRPr lang="en-IN" sz="1800"/>
                    </a:p>
                  </a:txBody>
                  <a:tcPr marL="62284" marR="62284" marT="31142" marB="31142" anchor="ctr">
                    <a:lnL>
                      <a:noFill/>
                    </a:lnL>
                    <a:lnR>
                      <a:noFill/>
                    </a:lnR>
                    <a:lnT>
                      <a:noFill/>
                    </a:lnT>
                    <a:lnB>
                      <a:noFill/>
                    </a:lnB>
                    <a:noFill/>
                  </a:tcPr>
                </a:tc>
                <a:tc>
                  <a:txBody>
                    <a:bodyPr/>
                    <a:lstStyle/>
                    <a:p>
                      <a:r>
                        <a:rPr lang="en-IN" sz="1800" b="1"/>
                        <a:t>Nykaa</a:t>
                      </a:r>
                      <a:endParaRPr lang="en-IN" sz="1800"/>
                    </a:p>
                  </a:txBody>
                  <a:tcPr marL="62284" marR="62284" marT="31142" marB="31142" anchor="ctr">
                    <a:lnL>
                      <a:noFill/>
                    </a:lnL>
                    <a:lnR>
                      <a:noFill/>
                    </a:lnR>
                    <a:lnT>
                      <a:noFill/>
                    </a:lnT>
                    <a:lnB>
                      <a:noFill/>
                    </a:lnB>
                    <a:noFill/>
                  </a:tcPr>
                </a:tc>
                <a:extLst>
                  <a:ext uri="{0D108BD9-81ED-4DB2-BD59-A6C34878D82A}">
                    <a16:rowId xmlns:a16="http://schemas.microsoft.com/office/drawing/2014/main" val="2524378704"/>
                  </a:ext>
                </a:extLst>
              </a:tr>
              <a:tr h="2618494">
                <a:tc>
                  <a:txBody>
                    <a:bodyPr/>
                    <a:lstStyle/>
                    <a:p>
                      <a:r>
                        <a:rPr lang="en-IN" sz="1800" b="1" dirty="0"/>
                        <a:t>Product Range and Quality</a:t>
                      </a:r>
                      <a:endParaRPr lang="en-IN" sz="1800" dirty="0"/>
                    </a:p>
                  </a:txBody>
                  <a:tcPr marL="62284" marR="62284" marT="31142" marB="31142" anchor="ctr">
                    <a:lnL>
                      <a:noFill/>
                    </a:lnL>
                    <a:lnR>
                      <a:noFill/>
                    </a:lnR>
                    <a:lnT>
                      <a:noFill/>
                    </a:lnT>
                    <a:lnB>
                      <a:noFill/>
                    </a:lnB>
                    <a:noFill/>
                  </a:tcPr>
                </a:tc>
                <a:tc>
                  <a:txBody>
                    <a:bodyPr/>
                    <a:lstStyle/>
                    <a:p>
                      <a:r>
                        <a:rPr lang="en-US" sz="1800"/>
                        <a:t>Extensive range of fashion, accessories, beauty products, private labels, international brands</a:t>
                      </a:r>
                    </a:p>
                  </a:txBody>
                  <a:tcPr marL="62284" marR="62284" marT="31142" marB="31142" anchor="ctr">
                    <a:lnL>
                      <a:noFill/>
                    </a:lnL>
                    <a:lnR>
                      <a:noFill/>
                    </a:lnR>
                    <a:lnT>
                      <a:noFill/>
                    </a:lnT>
                    <a:lnB>
                      <a:noFill/>
                    </a:lnB>
                    <a:noFill/>
                  </a:tcPr>
                </a:tc>
                <a:tc>
                  <a:txBody>
                    <a:bodyPr/>
                    <a:lstStyle/>
                    <a:p>
                      <a:r>
                        <a:rPr lang="en-US" sz="1800"/>
                        <a:t>Vast selection across categories, Prime-exclusive products, high-quality standards</a:t>
                      </a:r>
                    </a:p>
                  </a:txBody>
                  <a:tcPr marL="62284" marR="62284" marT="31142" marB="31142" anchor="ctr">
                    <a:lnL>
                      <a:noFill/>
                    </a:lnL>
                    <a:lnR>
                      <a:noFill/>
                    </a:lnR>
                    <a:lnT>
                      <a:noFill/>
                    </a:lnT>
                    <a:lnB>
                      <a:noFill/>
                    </a:lnB>
                    <a:noFill/>
                  </a:tcPr>
                </a:tc>
                <a:tc>
                  <a:txBody>
                    <a:bodyPr/>
                    <a:lstStyle/>
                    <a:p>
                      <a:r>
                        <a:rPr lang="en-US" sz="1800"/>
                        <a:t>Wide variety including electronics, fashion, home essentials, strong quality control</a:t>
                      </a:r>
                    </a:p>
                  </a:txBody>
                  <a:tcPr marL="62284" marR="62284" marT="31142" marB="31142" anchor="ctr">
                    <a:lnL>
                      <a:noFill/>
                    </a:lnL>
                    <a:lnR>
                      <a:noFill/>
                    </a:lnR>
                    <a:lnT>
                      <a:noFill/>
                    </a:lnT>
                    <a:lnB>
                      <a:noFill/>
                    </a:lnB>
                    <a:noFill/>
                  </a:tcPr>
                </a:tc>
                <a:tc>
                  <a:txBody>
                    <a:bodyPr/>
                    <a:lstStyle/>
                    <a:p>
                      <a:r>
                        <a:rPr lang="en-IN" sz="1800"/>
                        <a:t>Affordable fashion, ethnic wear, designer collaborations, moderate quality</a:t>
                      </a:r>
                    </a:p>
                  </a:txBody>
                  <a:tcPr marL="62284" marR="62284" marT="31142" marB="31142" anchor="ctr">
                    <a:lnL>
                      <a:noFill/>
                    </a:lnL>
                    <a:lnR>
                      <a:noFill/>
                    </a:lnR>
                    <a:lnT>
                      <a:noFill/>
                    </a:lnT>
                    <a:lnB>
                      <a:noFill/>
                    </a:lnB>
                    <a:noFill/>
                  </a:tcPr>
                </a:tc>
                <a:tc>
                  <a:txBody>
                    <a:bodyPr/>
                    <a:lstStyle/>
                    <a:p>
                      <a:r>
                        <a:rPr lang="en-US" sz="1800"/>
                        <a:t>Leading in beauty and wellness, growing fashion segment, premium brands</a:t>
                      </a:r>
                    </a:p>
                  </a:txBody>
                  <a:tcPr marL="62284" marR="62284" marT="31142" marB="31142" anchor="ctr">
                    <a:lnL>
                      <a:noFill/>
                    </a:lnL>
                    <a:lnR>
                      <a:noFill/>
                    </a:lnR>
                    <a:lnT>
                      <a:noFill/>
                    </a:lnT>
                    <a:lnB>
                      <a:noFill/>
                    </a:lnB>
                    <a:noFill/>
                  </a:tcPr>
                </a:tc>
                <a:extLst>
                  <a:ext uri="{0D108BD9-81ED-4DB2-BD59-A6C34878D82A}">
                    <a16:rowId xmlns:a16="http://schemas.microsoft.com/office/drawing/2014/main" val="371257146"/>
                  </a:ext>
                </a:extLst>
              </a:tr>
              <a:tr h="1785336">
                <a:tc>
                  <a:txBody>
                    <a:bodyPr/>
                    <a:lstStyle/>
                    <a:p>
                      <a:r>
                        <a:rPr lang="en-IN" sz="1800" b="1" dirty="0"/>
                        <a:t>Customer Service Rating</a:t>
                      </a:r>
                      <a:endParaRPr lang="en-IN" sz="1800" dirty="0"/>
                    </a:p>
                  </a:txBody>
                  <a:tcPr marL="62284" marR="62284" marT="31142" marB="31142" anchor="ctr">
                    <a:lnL>
                      <a:noFill/>
                    </a:lnL>
                    <a:lnR>
                      <a:noFill/>
                    </a:lnR>
                    <a:lnT>
                      <a:noFill/>
                    </a:lnT>
                    <a:lnB>
                      <a:noFill/>
                    </a:lnB>
                    <a:noFill/>
                  </a:tcPr>
                </a:tc>
                <a:tc>
                  <a:txBody>
                    <a:bodyPr/>
                    <a:lstStyle/>
                    <a:p>
                      <a:r>
                        <a:rPr lang="en-US" sz="1800" dirty="0"/>
                        <a:t>Good, with efficient customer support and easy return policies</a:t>
                      </a:r>
                    </a:p>
                  </a:txBody>
                  <a:tcPr marL="62284" marR="62284" marT="31142" marB="31142" anchor="ctr">
                    <a:lnL>
                      <a:noFill/>
                    </a:lnL>
                    <a:lnR>
                      <a:noFill/>
                    </a:lnR>
                    <a:lnT>
                      <a:noFill/>
                    </a:lnT>
                    <a:lnB>
                      <a:noFill/>
                    </a:lnB>
                    <a:noFill/>
                  </a:tcPr>
                </a:tc>
                <a:tc>
                  <a:txBody>
                    <a:bodyPr/>
                    <a:lstStyle/>
                    <a:p>
                      <a:r>
                        <a:rPr lang="en-US" sz="1800"/>
                        <a:t>Excellent, with 24/7 support, high customer satisfaction</a:t>
                      </a:r>
                    </a:p>
                  </a:txBody>
                  <a:tcPr marL="62284" marR="62284" marT="31142" marB="31142" anchor="ctr">
                    <a:lnL>
                      <a:noFill/>
                    </a:lnL>
                    <a:lnR>
                      <a:noFill/>
                    </a:lnR>
                    <a:lnT>
                      <a:noFill/>
                    </a:lnT>
                    <a:lnB>
                      <a:noFill/>
                    </a:lnB>
                    <a:noFill/>
                  </a:tcPr>
                </a:tc>
                <a:tc>
                  <a:txBody>
                    <a:bodyPr/>
                    <a:lstStyle/>
                    <a:p>
                      <a:r>
                        <a:rPr lang="en-US" sz="1800"/>
                        <a:t>Good, with interactive app features and responsive support</a:t>
                      </a:r>
                    </a:p>
                  </a:txBody>
                  <a:tcPr marL="62284" marR="62284" marT="31142" marB="31142" anchor="ctr">
                    <a:lnL>
                      <a:noFill/>
                    </a:lnL>
                    <a:lnR>
                      <a:noFill/>
                    </a:lnR>
                    <a:lnT>
                      <a:noFill/>
                    </a:lnT>
                    <a:lnB>
                      <a:noFill/>
                    </a:lnB>
                    <a:noFill/>
                  </a:tcPr>
                </a:tc>
                <a:tc>
                  <a:txBody>
                    <a:bodyPr/>
                    <a:lstStyle/>
                    <a:p>
                      <a:r>
                        <a:rPr lang="en-US" sz="1800"/>
                        <a:t>Average, with some customer service issues reported</a:t>
                      </a:r>
                    </a:p>
                  </a:txBody>
                  <a:tcPr marL="62284" marR="62284" marT="31142" marB="31142" anchor="ctr">
                    <a:lnL>
                      <a:noFill/>
                    </a:lnL>
                    <a:lnR>
                      <a:noFill/>
                    </a:lnR>
                    <a:lnT>
                      <a:noFill/>
                    </a:lnT>
                    <a:lnB>
                      <a:noFill/>
                    </a:lnB>
                    <a:noFill/>
                  </a:tcPr>
                </a:tc>
                <a:tc>
                  <a:txBody>
                    <a:bodyPr/>
                    <a:lstStyle/>
                    <a:p>
                      <a:r>
                        <a:rPr lang="en-US" sz="1800"/>
                        <a:t>Excellent, strong customer loyalty and support</a:t>
                      </a:r>
                    </a:p>
                  </a:txBody>
                  <a:tcPr marL="62284" marR="62284" marT="31142" marB="31142" anchor="ctr">
                    <a:lnL>
                      <a:noFill/>
                    </a:lnL>
                    <a:lnR>
                      <a:noFill/>
                    </a:lnR>
                    <a:lnT>
                      <a:noFill/>
                    </a:lnT>
                    <a:lnB>
                      <a:noFill/>
                    </a:lnB>
                    <a:noFill/>
                  </a:tcPr>
                </a:tc>
                <a:extLst>
                  <a:ext uri="{0D108BD9-81ED-4DB2-BD59-A6C34878D82A}">
                    <a16:rowId xmlns:a16="http://schemas.microsoft.com/office/drawing/2014/main" val="2717711695"/>
                  </a:ext>
                </a:extLst>
              </a:tr>
              <a:tr h="1785336">
                <a:tc>
                  <a:txBody>
                    <a:bodyPr/>
                    <a:lstStyle/>
                    <a:p>
                      <a:r>
                        <a:rPr lang="en-US" sz="1800" b="1"/>
                        <a:t>Social Media Presence and Engagement</a:t>
                      </a:r>
                      <a:endParaRPr lang="en-US" sz="1800"/>
                    </a:p>
                  </a:txBody>
                  <a:tcPr marL="62284" marR="62284" marT="31142" marB="31142" anchor="ctr">
                    <a:lnL>
                      <a:noFill/>
                    </a:lnL>
                    <a:lnR>
                      <a:noFill/>
                    </a:lnR>
                    <a:lnT>
                      <a:noFill/>
                    </a:lnT>
                    <a:lnB>
                      <a:noFill/>
                    </a:lnB>
                    <a:noFill/>
                  </a:tcPr>
                </a:tc>
                <a:tc>
                  <a:txBody>
                    <a:bodyPr/>
                    <a:lstStyle/>
                    <a:p>
                      <a:r>
                        <a:rPr lang="en-US" sz="1800"/>
                        <a:t>Strong presence, frequent updates, influencer collaborations</a:t>
                      </a:r>
                    </a:p>
                  </a:txBody>
                  <a:tcPr marL="62284" marR="62284" marT="31142" marB="31142" anchor="ctr">
                    <a:lnL>
                      <a:noFill/>
                    </a:lnL>
                    <a:lnR>
                      <a:noFill/>
                    </a:lnR>
                    <a:lnT>
                      <a:noFill/>
                    </a:lnT>
                    <a:lnB>
                      <a:noFill/>
                    </a:lnB>
                    <a:noFill/>
                  </a:tcPr>
                </a:tc>
                <a:tc>
                  <a:txBody>
                    <a:bodyPr/>
                    <a:lstStyle/>
                    <a:p>
                      <a:r>
                        <a:rPr lang="en-US" sz="1800" dirty="0"/>
                        <a:t>Very strong, extensive use of social media, high engagement</a:t>
                      </a:r>
                    </a:p>
                  </a:txBody>
                  <a:tcPr marL="62284" marR="62284" marT="31142" marB="31142" anchor="ctr">
                    <a:lnL>
                      <a:noFill/>
                    </a:lnL>
                    <a:lnR>
                      <a:noFill/>
                    </a:lnR>
                    <a:lnT>
                      <a:noFill/>
                    </a:lnT>
                    <a:lnB>
                      <a:noFill/>
                    </a:lnB>
                    <a:noFill/>
                  </a:tcPr>
                </a:tc>
                <a:tc>
                  <a:txBody>
                    <a:bodyPr/>
                    <a:lstStyle/>
                    <a:p>
                      <a:r>
                        <a:rPr lang="en-US" sz="1800" dirty="0"/>
                        <a:t>Strong, regular updates, interactive campaigns</a:t>
                      </a:r>
                    </a:p>
                  </a:txBody>
                  <a:tcPr marL="62284" marR="62284" marT="31142" marB="31142" anchor="ctr">
                    <a:lnL>
                      <a:noFill/>
                    </a:lnL>
                    <a:lnR>
                      <a:noFill/>
                    </a:lnR>
                    <a:lnT>
                      <a:noFill/>
                    </a:lnT>
                    <a:lnB>
                      <a:noFill/>
                    </a:lnB>
                    <a:noFill/>
                  </a:tcPr>
                </a:tc>
                <a:tc>
                  <a:txBody>
                    <a:bodyPr/>
                    <a:lstStyle/>
                    <a:p>
                      <a:r>
                        <a:rPr lang="en-US" sz="1800"/>
                        <a:t>Moderate, growing presence, engagement through social media</a:t>
                      </a:r>
                    </a:p>
                  </a:txBody>
                  <a:tcPr marL="62284" marR="62284" marT="31142" marB="31142" anchor="ctr">
                    <a:lnL>
                      <a:noFill/>
                    </a:lnL>
                    <a:lnR>
                      <a:noFill/>
                    </a:lnR>
                    <a:lnT>
                      <a:noFill/>
                    </a:lnT>
                    <a:lnB>
                      <a:noFill/>
                    </a:lnB>
                    <a:noFill/>
                  </a:tcPr>
                </a:tc>
                <a:tc>
                  <a:txBody>
                    <a:bodyPr/>
                    <a:lstStyle/>
                    <a:p>
                      <a:r>
                        <a:rPr lang="en-US" sz="1800"/>
                        <a:t>Strong, high engagement through beauty content and influencer partnerships</a:t>
                      </a:r>
                    </a:p>
                  </a:txBody>
                  <a:tcPr marL="62284" marR="62284" marT="31142" marB="31142" anchor="ctr">
                    <a:lnL>
                      <a:noFill/>
                    </a:lnL>
                    <a:lnR>
                      <a:noFill/>
                    </a:lnR>
                    <a:lnT>
                      <a:noFill/>
                    </a:lnT>
                    <a:lnB>
                      <a:noFill/>
                    </a:lnB>
                    <a:noFill/>
                  </a:tcPr>
                </a:tc>
                <a:extLst>
                  <a:ext uri="{0D108BD9-81ED-4DB2-BD59-A6C34878D82A}">
                    <a16:rowId xmlns:a16="http://schemas.microsoft.com/office/drawing/2014/main" val="942496003"/>
                  </a:ext>
                </a:extLst>
              </a:tr>
              <a:tr h="1785336">
                <a:tc>
                  <a:txBody>
                    <a:bodyPr/>
                    <a:lstStyle/>
                    <a:p>
                      <a:r>
                        <a:rPr lang="en-IN" sz="1800" b="1"/>
                        <a:t>Competitive Advantage</a:t>
                      </a:r>
                      <a:endParaRPr lang="en-IN" sz="1800"/>
                    </a:p>
                  </a:txBody>
                  <a:tcPr marL="62284" marR="62284" marT="31142" marB="31142" anchor="ctr">
                    <a:lnL>
                      <a:noFill/>
                    </a:lnL>
                    <a:lnR>
                      <a:noFill/>
                    </a:lnR>
                    <a:lnT>
                      <a:noFill/>
                    </a:lnT>
                    <a:lnB>
                      <a:noFill/>
                    </a:lnB>
                    <a:noFill/>
                  </a:tcPr>
                </a:tc>
                <a:tc>
                  <a:txBody>
                    <a:bodyPr/>
                    <a:lstStyle/>
                    <a:p>
                      <a:r>
                        <a:rPr lang="en-IN" sz="1800"/>
                        <a:t>Strong brand recognition, exclusive collections, robust logistics</a:t>
                      </a:r>
                    </a:p>
                  </a:txBody>
                  <a:tcPr marL="62284" marR="62284" marT="31142" marB="31142" anchor="ctr">
                    <a:lnL>
                      <a:noFill/>
                    </a:lnL>
                    <a:lnR>
                      <a:noFill/>
                    </a:lnR>
                    <a:lnT>
                      <a:noFill/>
                    </a:lnT>
                    <a:lnB>
                      <a:noFill/>
                    </a:lnB>
                    <a:noFill/>
                  </a:tcPr>
                </a:tc>
                <a:tc>
                  <a:txBody>
                    <a:bodyPr/>
                    <a:lstStyle/>
                    <a:p>
                      <a:r>
                        <a:rPr lang="en-US" sz="1800"/>
                        <a:t>Global reach, advanced technology, Prime membership benefits</a:t>
                      </a:r>
                    </a:p>
                  </a:txBody>
                  <a:tcPr marL="62284" marR="62284" marT="31142" marB="31142" anchor="ctr">
                    <a:lnL>
                      <a:noFill/>
                    </a:lnL>
                    <a:lnR>
                      <a:noFill/>
                    </a:lnR>
                    <a:lnT>
                      <a:noFill/>
                    </a:lnT>
                    <a:lnB>
                      <a:noFill/>
                    </a:lnB>
                    <a:noFill/>
                  </a:tcPr>
                </a:tc>
                <a:tc>
                  <a:txBody>
                    <a:bodyPr/>
                    <a:lstStyle/>
                    <a:p>
                      <a:r>
                        <a:rPr lang="en-US" sz="1800"/>
                        <a:t>Extensive product range, strong logistics network, Big Billion Days sale</a:t>
                      </a:r>
                    </a:p>
                  </a:txBody>
                  <a:tcPr marL="62284" marR="62284" marT="31142" marB="31142" anchor="ctr">
                    <a:lnL>
                      <a:noFill/>
                    </a:lnL>
                    <a:lnR>
                      <a:noFill/>
                    </a:lnR>
                    <a:lnT>
                      <a:noFill/>
                    </a:lnT>
                    <a:lnB>
                      <a:noFill/>
                    </a:lnB>
                    <a:noFill/>
                  </a:tcPr>
                </a:tc>
                <a:tc>
                  <a:txBody>
                    <a:bodyPr/>
                    <a:lstStyle/>
                    <a:p>
                      <a:r>
                        <a:rPr lang="en-US" sz="1800" dirty="0"/>
                        <a:t>Affordable pricing, exclusive fashion lines, social media marketing</a:t>
                      </a:r>
                    </a:p>
                  </a:txBody>
                  <a:tcPr marL="62284" marR="62284" marT="31142" marB="31142" anchor="ctr">
                    <a:lnL>
                      <a:noFill/>
                    </a:lnL>
                    <a:lnR>
                      <a:noFill/>
                    </a:lnR>
                    <a:lnT>
                      <a:noFill/>
                    </a:lnT>
                    <a:lnB>
                      <a:noFill/>
                    </a:lnB>
                    <a:noFill/>
                  </a:tcPr>
                </a:tc>
                <a:tc>
                  <a:txBody>
                    <a:bodyPr/>
                    <a:lstStyle/>
                    <a:p>
                      <a:r>
                        <a:rPr lang="en-US" sz="1800" dirty="0"/>
                        <a:t>Leading in beauty and wellness, omni-channel presence, high brand loyalty</a:t>
                      </a:r>
                    </a:p>
                  </a:txBody>
                  <a:tcPr marL="62284" marR="62284" marT="31142" marB="31142" anchor="ctr">
                    <a:lnL>
                      <a:noFill/>
                    </a:lnL>
                    <a:lnR>
                      <a:noFill/>
                    </a:lnR>
                    <a:lnT>
                      <a:noFill/>
                    </a:lnT>
                    <a:lnB>
                      <a:noFill/>
                    </a:lnB>
                    <a:noFill/>
                  </a:tcPr>
                </a:tc>
                <a:extLst>
                  <a:ext uri="{0D108BD9-81ED-4DB2-BD59-A6C34878D82A}">
                    <a16:rowId xmlns:a16="http://schemas.microsoft.com/office/drawing/2014/main" val="321527291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326"/>
        <p:cNvGrpSpPr/>
        <p:nvPr/>
      </p:nvGrpSpPr>
      <p:grpSpPr>
        <a:xfrm>
          <a:off x="0" y="0"/>
          <a:ext cx="0" cy="0"/>
          <a:chOff x="0" y="0"/>
          <a:chExt cx="0" cy="0"/>
        </a:xfrm>
      </p:grpSpPr>
      <p:sp>
        <p:nvSpPr>
          <p:cNvPr id="2" name="TextBox 1">
            <a:extLst>
              <a:ext uri="{FF2B5EF4-FFF2-40B4-BE49-F238E27FC236}">
                <a16:creationId xmlns:a16="http://schemas.microsoft.com/office/drawing/2014/main" id="{870F926B-66C4-CD40-F703-8C4C849583AC}"/>
              </a:ext>
            </a:extLst>
          </p:cNvPr>
          <p:cNvSpPr txBox="1"/>
          <p:nvPr/>
        </p:nvSpPr>
        <p:spPr>
          <a:xfrm>
            <a:off x="6793832" y="555965"/>
            <a:ext cx="12496800" cy="107721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       STRATEGIC</a:t>
            </a:r>
          </a:p>
          <a:p>
            <a:r>
              <a:rPr lang="en-IN" sz="3200" b="1" dirty="0">
                <a:latin typeface="Times New Roman" panose="02020603050405020304" pitchFamily="18" charset="0"/>
                <a:cs typeface="Times New Roman" panose="02020603050405020304" pitchFamily="18" charset="0"/>
              </a:rPr>
              <a:t> RECOMANDATION</a:t>
            </a:r>
          </a:p>
        </p:txBody>
      </p:sp>
      <p:sp>
        <p:nvSpPr>
          <p:cNvPr id="4" name="TextBox 3">
            <a:extLst>
              <a:ext uri="{FF2B5EF4-FFF2-40B4-BE49-F238E27FC236}">
                <a16:creationId xmlns:a16="http://schemas.microsoft.com/office/drawing/2014/main" id="{0EE29529-B1A1-BF06-953D-1CB1A94BE5A6}"/>
              </a:ext>
            </a:extLst>
          </p:cNvPr>
          <p:cNvSpPr txBox="1"/>
          <p:nvPr/>
        </p:nvSpPr>
        <p:spPr>
          <a:xfrm>
            <a:off x="3727989" y="2552419"/>
            <a:ext cx="1304223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Customer Engagement</a:t>
            </a:r>
          </a:p>
        </p:txBody>
      </p:sp>
      <p:sp>
        <p:nvSpPr>
          <p:cNvPr id="5" name="TextBox 4">
            <a:extLst>
              <a:ext uri="{FF2B5EF4-FFF2-40B4-BE49-F238E27FC236}">
                <a16:creationId xmlns:a16="http://schemas.microsoft.com/office/drawing/2014/main" id="{7E1A73AF-522E-3B9A-5CEC-FD3AAEB8778E}"/>
              </a:ext>
            </a:extLst>
          </p:cNvPr>
          <p:cNvSpPr txBox="1"/>
          <p:nvPr/>
        </p:nvSpPr>
        <p:spPr>
          <a:xfrm>
            <a:off x="1716505" y="4728609"/>
            <a:ext cx="5309937"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Enhance Customer service, responsiveness and Logistics</a:t>
            </a:r>
          </a:p>
        </p:txBody>
      </p:sp>
      <p:sp>
        <p:nvSpPr>
          <p:cNvPr id="7" name="TextBox 6">
            <a:extLst>
              <a:ext uri="{FF2B5EF4-FFF2-40B4-BE49-F238E27FC236}">
                <a16:creationId xmlns:a16="http://schemas.microsoft.com/office/drawing/2014/main" id="{736EB9CC-37EA-6EC5-73B3-41B94A6F4581}"/>
              </a:ext>
            </a:extLst>
          </p:cNvPr>
          <p:cNvSpPr txBox="1"/>
          <p:nvPr/>
        </p:nvSpPr>
        <p:spPr>
          <a:xfrm>
            <a:off x="9922041" y="2602314"/>
            <a:ext cx="5983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Product Development</a:t>
            </a:r>
          </a:p>
        </p:txBody>
      </p:sp>
      <p:sp>
        <p:nvSpPr>
          <p:cNvPr id="8" name="TextBox 7">
            <a:extLst>
              <a:ext uri="{FF2B5EF4-FFF2-40B4-BE49-F238E27FC236}">
                <a16:creationId xmlns:a16="http://schemas.microsoft.com/office/drawing/2014/main" id="{CA7ACB7A-7684-B33A-2513-24D85B0904DC}"/>
              </a:ext>
            </a:extLst>
          </p:cNvPr>
          <p:cNvSpPr txBox="1"/>
          <p:nvPr/>
        </p:nvSpPr>
        <p:spPr>
          <a:xfrm>
            <a:off x="7130715" y="8907304"/>
            <a:ext cx="5582653"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Content Marketing </a:t>
            </a:r>
          </a:p>
        </p:txBody>
      </p:sp>
      <p:sp>
        <p:nvSpPr>
          <p:cNvPr id="10" name="TextBox 9">
            <a:extLst>
              <a:ext uri="{FF2B5EF4-FFF2-40B4-BE49-F238E27FC236}">
                <a16:creationId xmlns:a16="http://schemas.microsoft.com/office/drawing/2014/main" id="{B7DEFF15-AF2B-519B-091C-3FFAE6D114FE}"/>
              </a:ext>
            </a:extLst>
          </p:cNvPr>
          <p:cNvSpPr txBox="1"/>
          <p:nvPr/>
        </p:nvSpPr>
        <p:spPr>
          <a:xfrm>
            <a:off x="11438021" y="4806675"/>
            <a:ext cx="6849979"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Expand Digital Marketing with Influencer Collaboration</a:t>
            </a:r>
          </a:p>
        </p:txBody>
      </p:sp>
      <p:sp>
        <p:nvSpPr>
          <p:cNvPr id="11" name="TextBox 10">
            <a:extLst>
              <a:ext uri="{FF2B5EF4-FFF2-40B4-BE49-F238E27FC236}">
                <a16:creationId xmlns:a16="http://schemas.microsoft.com/office/drawing/2014/main" id="{89DF59B4-50B9-CD08-7190-FBB235C388D9}"/>
              </a:ext>
            </a:extLst>
          </p:cNvPr>
          <p:cNvSpPr txBox="1"/>
          <p:nvPr/>
        </p:nvSpPr>
        <p:spPr>
          <a:xfrm>
            <a:off x="2614862" y="7405133"/>
            <a:ext cx="70104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Customer Loyalty Program</a:t>
            </a:r>
          </a:p>
        </p:txBody>
      </p:sp>
      <p:sp>
        <p:nvSpPr>
          <p:cNvPr id="12" name="TextBox 11">
            <a:extLst>
              <a:ext uri="{FF2B5EF4-FFF2-40B4-BE49-F238E27FC236}">
                <a16:creationId xmlns:a16="http://schemas.microsoft.com/office/drawing/2014/main" id="{10FC40AF-57BF-C184-E312-4E06CB8EFBDA}"/>
              </a:ext>
            </a:extLst>
          </p:cNvPr>
          <p:cNvSpPr txBox="1"/>
          <p:nvPr/>
        </p:nvSpPr>
        <p:spPr>
          <a:xfrm>
            <a:off x="10451432" y="7203238"/>
            <a:ext cx="51816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Eco Friendly Product</a:t>
            </a:r>
          </a:p>
        </p:txBody>
      </p:sp>
      <p:pic>
        <p:nvPicPr>
          <p:cNvPr id="14" name="Graphic 13" descr="Back with solid fill">
            <a:extLst>
              <a:ext uri="{FF2B5EF4-FFF2-40B4-BE49-F238E27FC236}">
                <a16:creationId xmlns:a16="http://schemas.microsoft.com/office/drawing/2014/main" id="{11B29649-70CE-167F-4149-566F011D79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36503">
            <a:off x="3914273" y="3456667"/>
            <a:ext cx="914400" cy="914400"/>
          </a:xfrm>
          <a:prstGeom prst="rect">
            <a:avLst/>
          </a:prstGeom>
        </p:spPr>
      </p:pic>
      <p:pic>
        <p:nvPicPr>
          <p:cNvPr id="16" name="Graphic 15" descr="Back with solid fill">
            <a:extLst>
              <a:ext uri="{FF2B5EF4-FFF2-40B4-BE49-F238E27FC236}">
                <a16:creationId xmlns:a16="http://schemas.microsoft.com/office/drawing/2014/main" id="{0E829D3F-49E1-1BA0-EE5E-AF9E6ED5B5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4358">
            <a:off x="12339226" y="3546055"/>
            <a:ext cx="914400" cy="914400"/>
          </a:xfrm>
          <a:prstGeom prst="rect">
            <a:avLst/>
          </a:prstGeom>
        </p:spPr>
      </p:pic>
      <p:pic>
        <p:nvPicPr>
          <p:cNvPr id="19" name="Graphic 18" descr="Back with solid fill">
            <a:extLst>
              <a:ext uri="{FF2B5EF4-FFF2-40B4-BE49-F238E27FC236}">
                <a16:creationId xmlns:a16="http://schemas.microsoft.com/office/drawing/2014/main" id="{F0C95D88-A602-EDEA-E7B9-39BDFF39C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271070">
            <a:off x="11225407" y="8135817"/>
            <a:ext cx="914400" cy="914400"/>
          </a:xfrm>
          <a:prstGeom prst="rect">
            <a:avLst/>
          </a:prstGeom>
        </p:spPr>
      </p:pic>
      <p:pic>
        <p:nvPicPr>
          <p:cNvPr id="23" name="Graphic 22" descr="Back with solid fill">
            <a:extLst>
              <a:ext uri="{FF2B5EF4-FFF2-40B4-BE49-F238E27FC236}">
                <a16:creationId xmlns:a16="http://schemas.microsoft.com/office/drawing/2014/main" id="{7DF2F003-8243-011F-4C7D-79EE62D65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664992">
            <a:off x="3785466" y="6014658"/>
            <a:ext cx="914400" cy="914400"/>
          </a:xfrm>
          <a:prstGeom prst="rect">
            <a:avLst/>
          </a:prstGeom>
        </p:spPr>
      </p:pic>
      <p:pic>
        <p:nvPicPr>
          <p:cNvPr id="27" name="Graphic 26" descr="Back with solid fill">
            <a:extLst>
              <a:ext uri="{FF2B5EF4-FFF2-40B4-BE49-F238E27FC236}">
                <a16:creationId xmlns:a16="http://schemas.microsoft.com/office/drawing/2014/main" id="{B610B7F7-B1B9-7CCA-1374-F422078757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023124">
            <a:off x="5196864" y="8157542"/>
            <a:ext cx="914400" cy="914400"/>
          </a:xfrm>
          <a:prstGeom prst="rect">
            <a:avLst/>
          </a:prstGeom>
        </p:spPr>
      </p:pic>
      <p:pic>
        <p:nvPicPr>
          <p:cNvPr id="29" name="Graphic 28" descr="Back with solid fill">
            <a:extLst>
              <a:ext uri="{FF2B5EF4-FFF2-40B4-BE49-F238E27FC236}">
                <a16:creationId xmlns:a16="http://schemas.microsoft.com/office/drawing/2014/main" id="{982F1B99-9091-D4CC-E4FF-C2DD00CFD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949175">
            <a:off x="12521061" y="6091688"/>
            <a:ext cx="914400" cy="914400"/>
          </a:xfrm>
          <a:prstGeom prst="rect">
            <a:avLst/>
          </a:prstGeom>
        </p:spPr>
      </p:pic>
      <p:pic>
        <p:nvPicPr>
          <p:cNvPr id="31" name="Graphic 30" descr="Back with solid fill">
            <a:extLst>
              <a:ext uri="{FF2B5EF4-FFF2-40B4-BE49-F238E27FC236}">
                <a16:creationId xmlns:a16="http://schemas.microsoft.com/office/drawing/2014/main" id="{7D31CD22-0FE9-F2A3-58A0-944C678C8A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94560">
            <a:off x="10768207" y="1518676"/>
            <a:ext cx="914400" cy="914400"/>
          </a:xfrm>
          <a:prstGeom prst="rect">
            <a:avLst/>
          </a:prstGeom>
        </p:spPr>
      </p:pic>
      <p:pic>
        <p:nvPicPr>
          <p:cNvPr id="33" name="Graphic 32" descr="Back with solid fill">
            <a:extLst>
              <a:ext uri="{FF2B5EF4-FFF2-40B4-BE49-F238E27FC236}">
                <a16:creationId xmlns:a16="http://schemas.microsoft.com/office/drawing/2014/main" id="{085635E4-9CD3-4399-FC2F-EB1AF1127E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330952">
            <a:off x="5533143" y="1418220"/>
            <a:ext cx="914400" cy="914400"/>
          </a:xfrm>
          <a:prstGeom prst="rect">
            <a:avLst/>
          </a:prstGeom>
        </p:spPr>
      </p:pic>
      <p:pic>
        <p:nvPicPr>
          <p:cNvPr id="13318" name="Picture 6" descr="Strategic plan icon black sign Royalty Free Vector Image">
            <a:extLst>
              <a:ext uri="{FF2B5EF4-FFF2-40B4-BE49-F238E27FC236}">
                <a16:creationId xmlns:a16="http://schemas.microsoft.com/office/drawing/2014/main" id="{FDBD365D-649A-60CA-A453-D51C11C3A9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3812"/>
          <a:stretch/>
        </p:blipFill>
        <p:spPr bwMode="auto">
          <a:xfrm>
            <a:off x="6793832" y="3870964"/>
            <a:ext cx="3703721" cy="274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B186"/>
        </a:solidFill>
        <a:effectLst/>
      </p:bgPr>
    </p:bg>
    <p:spTree>
      <p:nvGrpSpPr>
        <p:cNvPr id="1" name="Shape 366"/>
        <p:cNvGrpSpPr/>
        <p:nvPr/>
      </p:nvGrpSpPr>
      <p:grpSpPr>
        <a:xfrm>
          <a:off x="0" y="0"/>
          <a:ext cx="0" cy="0"/>
          <a:chOff x="0" y="0"/>
          <a:chExt cx="0" cy="0"/>
        </a:xfrm>
      </p:grpSpPr>
      <p:sp>
        <p:nvSpPr>
          <p:cNvPr id="2" name="TextBox 1">
            <a:extLst>
              <a:ext uri="{FF2B5EF4-FFF2-40B4-BE49-F238E27FC236}">
                <a16:creationId xmlns:a16="http://schemas.microsoft.com/office/drawing/2014/main" id="{1E000B65-D733-2979-7039-E635C73F02B9}"/>
              </a:ext>
            </a:extLst>
          </p:cNvPr>
          <p:cNvSpPr txBox="1"/>
          <p:nvPr/>
        </p:nvSpPr>
        <p:spPr>
          <a:xfrm>
            <a:off x="7251031" y="465221"/>
            <a:ext cx="14614358"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SWOT ANALYSIS</a:t>
            </a:r>
          </a:p>
        </p:txBody>
      </p:sp>
      <p:sp>
        <p:nvSpPr>
          <p:cNvPr id="3" name="TextBox 2">
            <a:extLst>
              <a:ext uri="{FF2B5EF4-FFF2-40B4-BE49-F238E27FC236}">
                <a16:creationId xmlns:a16="http://schemas.microsoft.com/office/drawing/2014/main" id="{BBD8FE60-C9C2-1E0B-5479-AA73793EDA7C}"/>
              </a:ext>
            </a:extLst>
          </p:cNvPr>
          <p:cNvSpPr txBox="1"/>
          <p:nvPr/>
        </p:nvSpPr>
        <p:spPr>
          <a:xfrm>
            <a:off x="1390651" y="1776545"/>
            <a:ext cx="13058274" cy="7971413"/>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Strengths</a:t>
            </a:r>
          </a:p>
          <a:p>
            <a:pPr algn="just"/>
            <a:r>
              <a:rPr lang="en-US" sz="2400" b="1" dirty="0">
                <a:latin typeface="Times New Roman" panose="02020603050405020304" pitchFamily="18" charset="0"/>
                <a:cs typeface="Times New Roman" panose="02020603050405020304" pitchFamily="18" charset="0"/>
              </a:rPr>
              <a:t>Strong Brand Recognition</a:t>
            </a:r>
            <a:r>
              <a:rPr lang="en-US" sz="2400" dirty="0">
                <a:latin typeface="Times New Roman" panose="02020603050405020304" pitchFamily="18" charset="0"/>
                <a:cs typeface="Times New Roman" panose="02020603050405020304" pitchFamily="18" charset="0"/>
              </a:rPr>
              <a:t>: Myntra is one of India's most recognized online fashion retail brand</a:t>
            </a:r>
            <a:r>
              <a:rPr lang="en-US" sz="2400" dirty="0"/>
              <a:t>.</a:t>
            </a:r>
          </a:p>
          <a:p>
            <a:pPr algn="just"/>
            <a:r>
              <a:rPr lang="en-US" sz="2400" b="1" dirty="0">
                <a:latin typeface="Times New Roman" panose="02020603050405020304" pitchFamily="18" charset="0"/>
                <a:cs typeface="Times New Roman" panose="02020603050405020304" pitchFamily="18" charset="0"/>
              </a:rPr>
              <a:t>Diverse Product Portfolio</a:t>
            </a:r>
            <a:r>
              <a:rPr lang="en-US" sz="2400" dirty="0">
                <a:latin typeface="Times New Roman" panose="02020603050405020304" pitchFamily="18" charset="0"/>
                <a:cs typeface="Times New Roman" panose="02020603050405020304" pitchFamily="18" charset="0"/>
              </a:rPr>
              <a:t>: Offers a wide range of fashion products, including apparel, footwear, accessories, and beauty products</a:t>
            </a:r>
          </a:p>
          <a:p>
            <a:pPr algn="just"/>
            <a:endParaRPr lang="en-US" sz="2400" dirty="0">
              <a:latin typeface="Times New Roman" panose="02020603050405020304" pitchFamily="18" charset="0"/>
              <a:cs typeface="Times New Roman" panose="02020603050405020304" pitchFamily="18" charset="0"/>
            </a:endParaRPr>
          </a:p>
          <a:p>
            <a:pPr algn="just"/>
            <a:r>
              <a:rPr lang="en-US" sz="3200" b="1" dirty="0">
                <a:latin typeface="Times New Roman" panose="02020603050405020304" pitchFamily="18" charset="0"/>
                <a:cs typeface="Times New Roman" panose="02020603050405020304" pitchFamily="18" charset="0"/>
              </a:rPr>
              <a:t>Weaknesses</a:t>
            </a:r>
          </a:p>
          <a:p>
            <a:pPr algn="just"/>
            <a:r>
              <a:rPr lang="en-US" sz="2400" b="1" dirty="0">
                <a:latin typeface="Times New Roman" panose="02020603050405020304" pitchFamily="18" charset="0"/>
                <a:cs typeface="Times New Roman" panose="02020603050405020304" pitchFamily="18" charset="0"/>
              </a:rPr>
              <a:t>Intense Competition</a:t>
            </a:r>
            <a:r>
              <a:rPr lang="en-US" sz="2400" dirty="0">
                <a:latin typeface="Times New Roman" panose="02020603050405020304" pitchFamily="18" charset="0"/>
                <a:cs typeface="Times New Roman" panose="02020603050405020304" pitchFamily="18" charset="0"/>
              </a:rPr>
              <a:t>: Faces stiff competition from other e-commerce platforms, </a:t>
            </a:r>
          </a:p>
          <a:p>
            <a:pPr algn="just"/>
            <a:r>
              <a:rPr lang="en-US" sz="2400" dirty="0">
                <a:latin typeface="Times New Roman" panose="02020603050405020304" pitchFamily="18" charset="0"/>
                <a:cs typeface="Times New Roman" panose="02020603050405020304" pitchFamily="18" charset="0"/>
              </a:rPr>
              <a:t>including its parent company Flipkart.</a:t>
            </a:r>
          </a:p>
          <a:p>
            <a:pPr algn="just"/>
            <a:r>
              <a:rPr lang="en-US" sz="2400" b="1" dirty="0">
                <a:effectLst/>
                <a:latin typeface="Times New Roman" panose="02020603050405020304" pitchFamily="18" charset="0"/>
                <a:cs typeface="Times New Roman" panose="02020603050405020304" pitchFamily="18" charset="0"/>
              </a:rPr>
              <a:t>Dependency on Discounts</a:t>
            </a:r>
            <a:r>
              <a:rPr lang="en-US" sz="2400" dirty="0">
                <a:effectLst/>
                <a:latin typeface="Times New Roman" panose="02020603050405020304" pitchFamily="18" charset="0"/>
                <a:cs typeface="Times New Roman" panose="02020603050405020304" pitchFamily="18" charset="0"/>
              </a:rPr>
              <a:t>: Reliance on heavy discounts and promotional offers</a:t>
            </a:r>
          </a:p>
          <a:p>
            <a:pPr algn="just"/>
            <a:r>
              <a:rPr lang="en-US" sz="2400" dirty="0">
                <a:effectLst/>
                <a:latin typeface="Times New Roman" panose="02020603050405020304" pitchFamily="18" charset="0"/>
                <a:cs typeface="Times New Roman" panose="02020603050405020304" pitchFamily="18" charset="0"/>
              </a:rPr>
              <a:t> to drive sales.</a:t>
            </a:r>
          </a:p>
          <a:p>
            <a:pPr algn="just"/>
            <a:endParaRPr lang="en-US" sz="2400" dirty="0">
              <a:latin typeface="Times New Roman" panose="02020603050405020304" pitchFamily="18" charset="0"/>
              <a:cs typeface="Times New Roman" panose="02020603050405020304" pitchFamily="18" charset="0"/>
            </a:endParaRPr>
          </a:p>
          <a:p>
            <a:pPr algn="just"/>
            <a:r>
              <a:rPr lang="en-US" sz="3200" b="1" dirty="0">
                <a:latin typeface="Times New Roman" panose="02020603050405020304" pitchFamily="18" charset="0"/>
                <a:cs typeface="Times New Roman" panose="02020603050405020304" pitchFamily="18" charset="0"/>
              </a:rPr>
              <a:t>Opportunities</a:t>
            </a:r>
          </a:p>
          <a:p>
            <a:pPr algn="just"/>
            <a:r>
              <a:rPr lang="en-US" sz="2400" b="1" dirty="0">
                <a:latin typeface="Times New Roman" panose="02020603050405020304" pitchFamily="18" charset="0"/>
                <a:cs typeface="Times New Roman" panose="02020603050405020304" pitchFamily="18" charset="0"/>
              </a:rPr>
              <a:t>Expansion into Global Markets</a:t>
            </a:r>
            <a:r>
              <a:rPr lang="en-US" sz="2400" dirty="0">
                <a:latin typeface="Times New Roman" panose="02020603050405020304" pitchFamily="18" charset="0"/>
                <a:cs typeface="Times New Roman" panose="02020603050405020304" pitchFamily="18" charset="0"/>
              </a:rPr>
              <a:t>: Potential to expand its market presence </a:t>
            </a:r>
          </a:p>
          <a:p>
            <a:pPr algn="just"/>
            <a:r>
              <a:rPr lang="en-US" sz="2400" dirty="0">
                <a:latin typeface="Times New Roman" panose="02020603050405020304" pitchFamily="18" charset="0"/>
                <a:cs typeface="Times New Roman" panose="02020603050405020304" pitchFamily="18" charset="0"/>
              </a:rPr>
              <a:t>beyond India.</a:t>
            </a:r>
          </a:p>
          <a:p>
            <a:pPr algn="just"/>
            <a:r>
              <a:rPr lang="en-US" sz="2400" b="1" dirty="0">
                <a:effectLst/>
                <a:latin typeface="Times New Roman" panose="02020603050405020304" pitchFamily="18" charset="0"/>
                <a:cs typeface="Times New Roman" panose="02020603050405020304" pitchFamily="18" charset="0"/>
              </a:rPr>
              <a:t>Private Labels</a:t>
            </a:r>
            <a:r>
              <a:rPr lang="en-US" sz="2400" dirty="0">
                <a:effectLst/>
                <a:latin typeface="Times New Roman" panose="02020603050405020304" pitchFamily="18" charset="0"/>
                <a:cs typeface="Times New Roman" panose="02020603050405020304" pitchFamily="18" charset="0"/>
              </a:rPr>
              <a:t>: Selling private label products can increase profit margins</a:t>
            </a:r>
          </a:p>
          <a:p>
            <a:pPr algn="just"/>
            <a:endParaRPr lang="en-US" sz="2400" dirty="0">
              <a:latin typeface="Times New Roman" panose="02020603050405020304" pitchFamily="18" charset="0"/>
              <a:cs typeface="Times New Roman" panose="02020603050405020304" pitchFamily="18" charset="0"/>
            </a:endParaRPr>
          </a:p>
          <a:p>
            <a:pPr algn="just"/>
            <a:r>
              <a:rPr lang="en-US" sz="3200" b="1" dirty="0">
                <a:latin typeface="Times New Roman" panose="02020603050405020304" pitchFamily="18" charset="0"/>
                <a:cs typeface="Times New Roman" panose="02020603050405020304" pitchFamily="18" charset="0"/>
              </a:rPr>
              <a:t>Threats</a:t>
            </a:r>
          </a:p>
          <a:p>
            <a:pPr algn="just"/>
            <a:r>
              <a:rPr lang="en-US" sz="2400" b="1" dirty="0">
                <a:latin typeface="Times New Roman" panose="02020603050405020304" pitchFamily="18" charset="0"/>
                <a:cs typeface="Times New Roman" panose="02020603050405020304" pitchFamily="18" charset="0"/>
              </a:rPr>
              <a:t>Economic Fluctuations</a:t>
            </a:r>
            <a:r>
              <a:rPr lang="en-US" sz="2400" dirty="0">
                <a:latin typeface="Times New Roman" panose="02020603050405020304" pitchFamily="18" charset="0"/>
                <a:cs typeface="Times New Roman" panose="02020603050405020304" pitchFamily="18" charset="0"/>
              </a:rPr>
              <a:t>: Changes in economic conditions can impact consumer spending.</a:t>
            </a:r>
          </a:p>
          <a:p>
            <a:pPr algn="just"/>
            <a:r>
              <a:rPr lang="en-US" sz="2400" b="1" dirty="0">
                <a:effectLst/>
                <a:latin typeface="Times New Roman" panose="02020603050405020304" pitchFamily="18" charset="0"/>
                <a:cs typeface="Times New Roman" panose="02020603050405020304" pitchFamily="18" charset="0"/>
              </a:rPr>
              <a:t>Government Policies</a:t>
            </a:r>
            <a:r>
              <a:rPr lang="en-US" sz="2400" dirty="0">
                <a:effectLst/>
                <a:latin typeface="Times New Roman" panose="02020603050405020304" pitchFamily="18" charset="0"/>
                <a:cs typeface="Times New Roman" panose="02020603050405020304" pitchFamily="18" charset="0"/>
              </a:rPr>
              <a:t>: Unfavorable government policies related to e-commerce can pose challenges.</a:t>
            </a:r>
          </a:p>
          <a:p>
            <a:endParaRPr lang="en-US" sz="2400" dirty="0">
              <a:latin typeface="Times New Roman" panose="02020603050405020304" pitchFamily="18" charset="0"/>
              <a:cs typeface="Times New Roman" panose="02020603050405020304" pitchFamily="18" charset="0"/>
            </a:endParaRPr>
          </a:p>
        </p:txBody>
      </p:sp>
      <p:pic>
        <p:nvPicPr>
          <p:cNvPr id="7170" name="Picture 2" descr="HCL Technologies Case Study: Financials, KPIs, And SWOT Analysis - Pocketful">
            <a:extLst>
              <a:ext uri="{FF2B5EF4-FFF2-40B4-BE49-F238E27FC236}">
                <a16:creationId xmlns:a16="http://schemas.microsoft.com/office/drawing/2014/main" id="{DF696ABE-6CBB-3751-59CC-BC7C0647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3118" y="1917159"/>
            <a:ext cx="7690184" cy="7690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2AA3-15F8-7614-A8C9-DB22F12EFCB1}"/>
              </a:ext>
            </a:extLst>
          </p:cNvPr>
          <p:cNvSpPr>
            <a:spLocks noGrp="1"/>
          </p:cNvSpPr>
          <p:nvPr>
            <p:ph type="ctrTitle"/>
          </p:nvPr>
        </p:nvSpPr>
        <p:spPr>
          <a:xfrm>
            <a:off x="4832684" y="670593"/>
            <a:ext cx="7772400" cy="1470025"/>
          </a:xfrm>
        </p:spPr>
        <p:txBody>
          <a:bodyPr>
            <a:normAutofit/>
          </a:bodyPr>
          <a:lstStyle/>
          <a:p>
            <a:r>
              <a:rPr lang="en-IN" sz="3600" b="1" dirty="0">
                <a:latin typeface="Times New Roman" panose="02020603050405020304" pitchFamily="18" charset="0"/>
                <a:cs typeface="Times New Roman" panose="02020603050405020304" pitchFamily="18" charset="0"/>
              </a:rPr>
              <a:t>Websites Used For Analysis</a:t>
            </a:r>
          </a:p>
        </p:txBody>
      </p:sp>
      <p:sp>
        <p:nvSpPr>
          <p:cNvPr id="4" name="TextBox 3">
            <a:extLst>
              <a:ext uri="{FF2B5EF4-FFF2-40B4-BE49-F238E27FC236}">
                <a16:creationId xmlns:a16="http://schemas.microsoft.com/office/drawing/2014/main" id="{1AC2FE90-BCFD-CAFC-C334-C3621B0DE67E}"/>
              </a:ext>
            </a:extLst>
          </p:cNvPr>
          <p:cNvSpPr txBox="1"/>
          <p:nvPr/>
        </p:nvSpPr>
        <p:spPr>
          <a:xfrm>
            <a:off x="3489159" y="4709490"/>
            <a:ext cx="5213684" cy="138499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For Detailed Competitor Analysis:</a:t>
            </a:r>
          </a:p>
          <a:p>
            <a:r>
              <a:rPr lang="en-IN" sz="2800" dirty="0">
                <a:latin typeface="Times New Roman" panose="02020603050405020304" pitchFamily="18" charset="0"/>
                <a:cs typeface="Times New Roman" panose="02020603050405020304" pitchFamily="18" charset="0"/>
              </a:rPr>
              <a:t>https://www.similarweb.com/website/myntra.com/#overview</a:t>
            </a:r>
          </a:p>
        </p:txBody>
      </p:sp>
      <p:sp>
        <p:nvSpPr>
          <p:cNvPr id="8" name="TextBox 7">
            <a:extLst>
              <a:ext uri="{FF2B5EF4-FFF2-40B4-BE49-F238E27FC236}">
                <a16:creationId xmlns:a16="http://schemas.microsoft.com/office/drawing/2014/main" id="{D0312CDB-F30D-FBC6-D5F2-DF6A51FE0864}"/>
              </a:ext>
            </a:extLst>
          </p:cNvPr>
          <p:cNvSpPr txBox="1"/>
          <p:nvPr/>
        </p:nvSpPr>
        <p:spPr>
          <a:xfrm>
            <a:off x="3489159" y="2638244"/>
            <a:ext cx="6673516" cy="2246769"/>
          </a:xfrm>
          <a:prstGeom prst="rect">
            <a:avLst/>
          </a:prstGeom>
          <a:noFill/>
        </p:spPr>
        <p:txBody>
          <a:bodyPr wrap="square" rtlCol="0">
            <a:spAutoFit/>
          </a:bodyPr>
          <a:lstStyle/>
          <a:p>
            <a:r>
              <a:rPr lang="en-IN" sz="2800" dirty="0">
                <a:solidFill>
                  <a:schemeClr val="tx1"/>
                </a:solidFill>
                <a:latin typeface="Times New Roman" panose="02020603050405020304" pitchFamily="18" charset="0"/>
                <a:cs typeface="Times New Roman" panose="02020603050405020304" pitchFamily="18" charset="0"/>
              </a:rPr>
              <a:t>Finding Detailed Rankings and competitors and web traffic using this websites:</a:t>
            </a:r>
          </a:p>
          <a:p>
            <a:r>
              <a:rPr lang="en-IN" sz="2800" dirty="0">
                <a:solidFill>
                  <a:schemeClr val="tx1"/>
                </a:solidFill>
                <a:latin typeface="Times New Roman" panose="02020603050405020304" pitchFamily="18" charset="0"/>
                <a:cs typeface="Times New Roman" panose="02020603050405020304" pitchFamily="18" charset="0"/>
              </a:rPr>
              <a:t>https://www.semrush.com/website/myntra.com/overview/</a:t>
            </a:r>
          </a:p>
          <a:p>
            <a:endParaRPr lang="en-IN" sz="2800" dirty="0">
              <a:latin typeface="Times New Roman" panose="02020603050405020304" pitchFamily="18" charset="0"/>
              <a:cs typeface="Times New Roman" panose="02020603050405020304" pitchFamily="18" charset="0"/>
            </a:endParaRPr>
          </a:p>
        </p:txBody>
      </p:sp>
      <p:pic>
        <p:nvPicPr>
          <p:cNvPr id="10" name="Graphic 9" descr="Magnifying glass with solid fill">
            <a:extLst>
              <a:ext uri="{FF2B5EF4-FFF2-40B4-BE49-F238E27FC236}">
                <a16:creationId xmlns:a16="http://schemas.microsoft.com/office/drawing/2014/main" id="{E5960B02-E429-2057-D033-F00C5A7A95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9748" y="2638244"/>
            <a:ext cx="914400" cy="914400"/>
          </a:xfrm>
          <a:prstGeom prst="rect">
            <a:avLst/>
          </a:prstGeom>
        </p:spPr>
      </p:pic>
      <p:pic>
        <p:nvPicPr>
          <p:cNvPr id="12" name="Graphic 11" descr="Research with solid fill">
            <a:extLst>
              <a:ext uri="{FF2B5EF4-FFF2-40B4-BE49-F238E27FC236}">
                <a16:creationId xmlns:a16="http://schemas.microsoft.com/office/drawing/2014/main" id="{5808A782-9932-65E7-7D05-EC1723196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748" y="4885013"/>
            <a:ext cx="914400" cy="914400"/>
          </a:xfrm>
          <a:prstGeom prst="rect">
            <a:avLst/>
          </a:prstGeom>
        </p:spPr>
      </p:pic>
      <p:pic>
        <p:nvPicPr>
          <p:cNvPr id="14" name="Graphic 13" descr="Magnifying glass with solid fill">
            <a:extLst>
              <a:ext uri="{FF2B5EF4-FFF2-40B4-BE49-F238E27FC236}">
                <a16:creationId xmlns:a16="http://schemas.microsoft.com/office/drawing/2014/main" id="{5A0E462C-3510-290B-FFDA-24AF255C37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7770" y="6499058"/>
            <a:ext cx="914400" cy="914400"/>
          </a:xfrm>
          <a:prstGeom prst="rect">
            <a:avLst/>
          </a:prstGeom>
        </p:spPr>
      </p:pic>
      <p:sp>
        <p:nvSpPr>
          <p:cNvPr id="16" name="TextBox 15">
            <a:extLst>
              <a:ext uri="{FF2B5EF4-FFF2-40B4-BE49-F238E27FC236}">
                <a16:creationId xmlns:a16="http://schemas.microsoft.com/office/drawing/2014/main" id="{8AF4C126-1B3C-F899-76FB-0A5717EA39BE}"/>
              </a:ext>
            </a:extLst>
          </p:cNvPr>
          <p:cNvSpPr txBox="1"/>
          <p:nvPr/>
        </p:nvSpPr>
        <p:spPr>
          <a:xfrm>
            <a:off x="3489159" y="6263760"/>
            <a:ext cx="9144000" cy="1384995"/>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Myntra competitor analysis:</a:t>
            </a:r>
          </a:p>
          <a:p>
            <a:r>
              <a:rPr lang="en-IN" sz="2800" dirty="0"/>
              <a:t>https://www.semrush.com/website/myntra.com/competitors/</a:t>
            </a:r>
          </a:p>
        </p:txBody>
      </p:sp>
    </p:spTree>
    <p:extLst>
      <p:ext uri="{BB962C8B-B14F-4D97-AF65-F5344CB8AC3E}">
        <p14:creationId xmlns:p14="http://schemas.microsoft.com/office/powerpoint/2010/main" val="391642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DDFE-7359-46C6-23DA-0331C9E83055}"/>
              </a:ext>
            </a:extLst>
          </p:cNvPr>
          <p:cNvSpPr>
            <a:spLocks noGrp="1"/>
          </p:cNvSpPr>
          <p:nvPr>
            <p:ph type="ctrTitle"/>
          </p:nvPr>
        </p:nvSpPr>
        <p:spPr>
          <a:xfrm>
            <a:off x="-866274" y="863098"/>
            <a:ext cx="7772400" cy="1470025"/>
          </a:xfrm>
        </p:spPr>
        <p:txBody>
          <a:bodyPr>
            <a:normAutofit/>
          </a:bodyPr>
          <a:lstStyle/>
          <a:p>
            <a:r>
              <a:rPr lang="en-IN" sz="36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2184E71E-1D35-B891-DE41-C35AD0E982F9}"/>
              </a:ext>
            </a:extLst>
          </p:cNvPr>
          <p:cNvSpPr txBox="1"/>
          <p:nvPr/>
        </p:nvSpPr>
        <p:spPr>
          <a:xfrm>
            <a:off x="1459831" y="2695074"/>
            <a:ext cx="14790821"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 conclusion, Myntra stands as a prominent player in the Indian online fashion and lifestyle market, boasting strong brand recognition, a diverse product portfolio, and advanced technological integration. The company's ability to leverage data analytics and AI, combined with strategic initiatives such as expanding its product range, enhancing customer experience, and strengthening digital marketing efforts, positions it well for continued growth and market leadership.</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245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B186"/>
        </a:solidFill>
        <a:effectLst/>
      </p:bgPr>
    </p:bg>
    <p:spTree>
      <p:nvGrpSpPr>
        <p:cNvPr id="1" name="Shape 224"/>
        <p:cNvGrpSpPr/>
        <p:nvPr/>
      </p:nvGrpSpPr>
      <p:grpSpPr>
        <a:xfrm>
          <a:off x="0" y="0"/>
          <a:ext cx="0" cy="0"/>
          <a:chOff x="0" y="0"/>
          <a:chExt cx="0" cy="0"/>
        </a:xfrm>
      </p:grpSpPr>
      <p:sp>
        <p:nvSpPr>
          <p:cNvPr id="230" name="Google Shape;230;p28"/>
          <p:cNvSpPr txBox="1"/>
          <p:nvPr/>
        </p:nvSpPr>
        <p:spPr>
          <a:xfrm>
            <a:off x="1129537" y="854833"/>
            <a:ext cx="11721536" cy="1551194"/>
          </a:xfrm>
          <a:prstGeom prst="rect">
            <a:avLst/>
          </a:prstGeom>
          <a:noFill/>
          <a:ln>
            <a:noFill/>
          </a:ln>
        </p:spPr>
        <p:txBody>
          <a:bodyPr spcFirstLastPara="1" wrap="square" lIns="0" tIns="0" rIns="0" bIns="0" anchor="t" anchorCtr="0">
            <a:spAutoFit/>
          </a:bodyPr>
          <a:lstStyle/>
          <a:p>
            <a:pPr marL="0" marR="0" lvl="0" indent="0" algn="r" rtl="0">
              <a:lnSpc>
                <a:spcPct val="139996"/>
              </a:lnSpc>
              <a:spcBef>
                <a:spcPts val="0"/>
              </a:spcBef>
              <a:spcAft>
                <a:spcPts val="0"/>
              </a:spcAft>
              <a:buNone/>
            </a:pPr>
            <a:r>
              <a:rPr lang="en-US" sz="7200" b="0" i="0" u="none" strike="noStrike" cap="none" dirty="0">
                <a:solidFill>
                  <a:srgbClr val="000000"/>
                </a:solidFill>
                <a:latin typeface="Lora"/>
                <a:ea typeface="Lora"/>
                <a:cs typeface="Lora"/>
                <a:sym typeface="Lora"/>
              </a:rPr>
              <a:t>INTRODUCTION</a:t>
            </a:r>
            <a:endParaRPr sz="7200" dirty="0"/>
          </a:p>
        </p:txBody>
      </p:sp>
      <p:sp>
        <p:nvSpPr>
          <p:cNvPr id="231" name="Google Shape;231;p28"/>
          <p:cNvSpPr txBox="1"/>
          <p:nvPr/>
        </p:nvSpPr>
        <p:spPr>
          <a:xfrm>
            <a:off x="12293854" y="7477286"/>
            <a:ext cx="4965446" cy="633379"/>
          </a:xfrm>
          <a:prstGeom prst="rect">
            <a:avLst/>
          </a:prstGeom>
          <a:noFill/>
          <a:ln>
            <a:noFill/>
          </a:ln>
        </p:spPr>
        <p:txBody>
          <a:bodyPr spcFirstLastPara="1" wrap="square" lIns="0" tIns="0" rIns="0" bIns="0" anchor="t" anchorCtr="0">
            <a:spAutoFit/>
          </a:bodyPr>
          <a:lstStyle/>
          <a:p>
            <a:pPr marL="0" marR="0" lvl="0" indent="0" algn="r" rtl="0">
              <a:lnSpc>
                <a:spcPct val="196000"/>
              </a:lnSpc>
              <a:spcBef>
                <a:spcPts val="0"/>
              </a:spcBef>
              <a:spcAft>
                <a:spcPts val="0"/>
              </a:spcAft>
              <a:buNone/>
            </a:pPr>
            <a:r>
              <a:rPr lang="en-US" sz="2100" b="0" i="0" u="none" strike="noStrike" cap="none" dirty="0">
                <a:solidFill>
                  <a:srgbClr val="423830"/>
                </a:solidFill>
                <a:latin typeface="Catamaran"/>
                <a:ea typeface="Catamaran"/>
                <a:cs typeface="Catamaran"/>
                <a:sym typeface="Catamaran"/>
              </a:rPr>
              <a:t>.</a:t>
            </a:r>
            <a:endParaRPr dirty="0"/>
          </a:p>
        </p:txBody>
      </p:sp>
      <p:cxnSp>
        <p:nvCxnSpPr>
          <p:cNvPr id="232" name="Google Shape;232;p28"/>
          <p:cNvCxnSpPr/>
          <p:nvPr/>
        </p:nvCxnSpPr>
        <p:spPr>
          <a:xfrm rot="10800000">
            <a:off x="2389839" y="0"/>
            <a:ext cx="0" cy="6088545"/>
          </a:xfrm>
          <a:prstGeom prst="straightConnector1">
            <a:avLst/>
          </a:prstGeom>
          <a:noFill/>
          <a:ln w="28575" cap="flat" cmpd="sng">
            <a:solidFill>
              <a:srgbClr val="000000"/>
            </a:solidFill>
            <a:prstDash val="solid"/>
            <a:round/>
            <a:headEnd type="none" w="sm" len="sm"/>
            <a:tailEnd type="none" w="sm" len="sm"/>
          </a:ln>
        </p:spPr>
      </p:cxnSp>
      <p:cxnSp>
        <p:nvCxnSpPr>
          <p:cNvPr id="233" name="Google Shape;233;p28"/>
          <p:cNvCxnSpPr/>
          <p:nvPr/>
        </p:nvCxnSpPr>
        <p:spPr>
          <a:xfrm rot="10800000">
            <a:off x="16937928" y="2992962"/>
            <a:ext cx="0" cy="4124284"/>
          </a:xfrm>
          <a:prstGeom prst="straightConnector1">
            <a:avLst/>
          </a:prstGeom>
          <a:noFill/>
          <a:ln w="28575" cap="flat" cmpd="sng">
            <a:solidFill>
              <a:srgbClr val="000000"/>
            </a:solidFill>
            <a:prstDash val="solid"/>
            <a:round/>
            <a:headEnd type="none" w="sm" len="sm"/>
            <a:tailEnd type="none" w="sm" len="sm"/>
          </a:ln>
        </p:spPr>
      </p:cxnSp>
      <p:sp>
        <p:nvSpPr>
          <p:cNvPr id="2" name="TextBox 1">
            <a:extLst>
              <a:ext uri="{FF2B5EF4-FFF2-40B4-BE49-F238E27FC236}">
                <a16:creationId xmlns:a16="http://schemas.microsoft.com/office/drawing/2014/main" id="{B0F82291-6518-C209-864E-3F293D0A88F1}"/>
              </a:ext>
            </a:extLst>
          </p:cNvPr>
          <p:cNvSpPr txBox="1"/>
          <p:nvPr/>
        </p:nvSpPr>
        <p:spPr>
          <a:xfrm>
            <a:off x="3516307" y="3044272"/>
            <a:ext cx="12295153" cy="2677656"/>
          </a:xfrm>
          <a:prstGeom prst="rect">
            <a:avLst/>
          </a:prstGeom>
          <a:noFill/>
        </p:spPr>
        <p:txBody>
          <a:bodyPr wrap="square" rtlCol="0">
            <a:spAutoFit/>
          </a:bodyPr>
          <a:lstStyle/>
          <a:p>
            <a:pPr algn="just"/>
            <a:r>
              <a:rPr lang="en-US" sz="2400" i="0" dirty="0">
                <a:solidFill>
                  <a:schemeClr val="tx1"/>
                </a:solidFill>
                <a:effectLst/>
                <a:latin typeface="Times New Roman" panose="02020603050405020304" pitchFamily="18" charset="0"/>
                <a:cs typeface="Times New Roman" panose="02020603050405020304" pitchFamily="18" charset="0"/>
              </a:rPr>
              <a:t>Myntra is an Indian </a:t>
            </a:r>
            <a:r>
              <a:rPr lang="en-US" sz="2400" dirty="0">
                <a:solidFill>
                  <a:schemeClr val="tx1"/>
                </a:solidFill>
                <a:latin typeface="Times New Roman" panose="02020603050405020304" pitchFamily="18" charset="0"/>
                <a:cs typeface="Times New Roman" panose="02020603050405020304" pitchFamily="18" charset="0"/>
              </a:rPr>
              <a:t>fashion</a:t>
            </a:r>
            <a:r>
              <a:rPr lang="en-US" sz="2400" i="0" dirty="0">
                <a:solidFill>
                  <a:schemeClr val="tx1"/>
                </a:solidFill>
                <a:effectLst/>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e-commerce </a:t>
            </a:r>
            <a:r>
              <a:rPr lang="en-US" sz="2400" i="0" dirty="0">
                <a:solidFill>
                  <a:schemeClr val="tx1"/>
                </a:solidFill>
                <a:effectLst/>
                <a:latin typeface="Times New Roman" panose="02020603050405020304" pitchFamily="18" charset="0"/>
                <a:cs typeface="Times New Roman" panose="02020603050405020304" pitchFamily="18" charset="0"/>
              </a:rPr>
              <a:t>company headquartered in </a:t>
            </a:r>
            <a:r>
              <a:rPr lang="en-US" sz="2400" dirty="0">
                <a:solidFill>
                  <a:schemeClr val="tx1"/>
                </a:solidFill>
                <a:latin typeface="Times New Roman" panose="02020603050405020304" pitchFamily="18" charset="0"/>
                <a:cs typeface="Times New Roman" panose="02020603050405020304" pitchFamily="18" charset="0"/>
              </a:rPr>
              <a:t>Bengaluru, Karnataka</a:t>
            </a:r>
            <a:r>
              <a:rPr lang="en-US" sz="2400" i="0" dirty="0">
                <a:solidFill>
                  <a:schemeClr val="tx1"/>
                </a:solidFill>
                <a:effectLst/>
                <a:latin typeface="Times New Roman" panose="02020603050405020304" pitchFamily="18" charset="0"/>
                <a:cs typeface="Times New Roman" panose="02020603050405020304" pitchFamily="18" charset="0"/>
              </a:rPr>
              <a:t>, India</a:t>
            </a:r>
            <a:r>
              <a:rPr lang="en-US" sz="2400" i="0" dirty="0">
                <a:solidFill>
                  <a:schemeClr val="tx1"/>
                </a:solidFill>
                <a:effectLst/>
                <a:latin typeface="Arial" panose="020B0604020202020204" pitchFamily="34" charset="0"/>
              </a:rPr>
              <a:t>. </a:t>
            </a:r>
            <a:r>
              <a:rPr lang="en-US" sz="2400" i="0" dirty="0">
                <a:solidFill>
                  <a:schemeClr val="tx1"/>
                </a:solidFill>
                <a:effectLst/>
                <a:latin typeface="Times New Roman" panose="02020603050405020304" pitchFamily="18" charset="0"/>
                <a:cs typeface="Times New Roman" panose="02020603050405020304" pitchFamily="18" charset="0"/>
              </a:rPr>
              <a:t>The company was founded in 2007-2008 to sell personalized gift items</a:t>
            </a:r>
            <a:r>
              <a:rPr lang="en-US" sz="2400" i="0" dirty="0">
                <a:solidFill>
                  <a:schemeClr val="tx1"/>
                </a:solidFill>
                <a:effectLst/>
                <a:latin typeface="Arial" panose="020B0604020202020204" pitchFamily="34" charset="0"/>
              </a:rPr>
              <a:t>. </a:t>
            </a:r>
            <a:r>
              <a:rPr lang="en-US" sz="2400" i="0" dirty="0">
                <a:solidFill>
                  <a:schemeClr val="tx1"/>
                </a:solidFill>
                <a:effectLst/>
                <a:latin typeface="Times New Roman" panose="02020603050405020304" pitchFamily="18" charset="0"/>
                <a:cs typeface="Times New Roman" panose="02020603050405020304" pitchFamily="18" charset="0"/>
              </a:rPr>
              <a:t>In May 2014, Myntra.com was acquired by </a:t>
            </a:r>
            <a:r>
              <a:rPr lang="en-US" sz="2400" dirty="0">
                <a:solidFill>
                  <a:schemeClr val="tx1"/>
                </a:solidFill>
                <a:latin typeface="Times New Roman" panose="02020603050405020304" pitchFamily="18" charset="0"/>
                <a:cs typeface="Times New Roman" panose="02020603050405020304" pitchFamily="18" charset="0"/>
              </a:rPr>
              <a:t>Flipkart</a:t>
            </a:r>
            <a:r>
              <a:rPr lang="en-US" sz="2400" i="0" dirty="0">
                <a:solidFill>
                  <a:schemeClr val="tx1"/>
                </a:solidFill>
                <a:effectLst/>
                <a:latin typeface="Times New Roman" panose="02020603050405020304" pitchFamily="18" charset="0"/>
                <a:cs typeface="Times New Roman" panose="02020603050405020304" pitchFamily="18" charset="0"/>
              </a:rPr>
              <a:t>. </a:t>
            </a: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i="0" dirty="0">
                <a:solidFill>
                  <a:schemeClr val="tx1"/>
                </a:solidFill>
                <a:effectLst/>
                <a:latin typeface="Times New Roman" panose="02020603050405020304" pitchFamily="18" charset="0"/>
                <a:cs typeface="Times New Roman" panose="02020603050405020304" pitchFamily="18" charset="0"/>
              </a:rPr>
              <a:t>In May 2022, Myntra launched an express delivery service on its app to offer a one-of-a-kind experience on its fashion and beauty platform. This service allows shoppers to receive their orders for products marked with ‘M-express tag’ on the listing page within 24–48 hours of purchase</a:t>
            </a: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207"/>
        <p:cNvGrpSpPr/>
        <p:nvPr/>
      </p:nvGrpSpPr>
      <p:grpSpPr>
        <a:xfrm>
          <a:off x="0" y="0"/>
          <a:ext cx="0" cy="0"/>
          <a:chOff x="0" y="0"/>
          <a:chExt cx="0" cy="0"/>
        </a:xfrm>
      </p:grpSpPr>
      <p:cxnSp>
        <p:nvCxnSpPr>
          <p:cNvPr id="208" name="Google Shape;208;p27"/>
          <p:cNvCxnSpPr/>
          <p:nvPr/>
        </p:nvCxnSpPr>
        <p:spPr>
          <a:xfrm>
            <a:off x="1028700" y="4378260"/>
            <a:ext cx="14643578" cy="0"/>
          </a:xfrm>
          <a:prstGeom prst="straightConnector1">
            <a:avLst/>
          </a:prstGeom>
          <a:noFill/>
          <a:ln w="28575" cap="flat" cmpd="sng">
            <a:solidFill>
              <a:srgbClr val="000000"/>
            </a:solidFill>
            <a:prstDash val="solid"/>
            <a:round/>
            <a:headEnd type="none" w="sm" len="sm"/>
            <a:tailEnd type="none" w="sm" len="sm"/>
          </a:ln>
        </p:spPr>
      </p:cxnSp>
      <p:cxnSp>
        <p:nvCxnSpPr>
          <p:cNvPr id="209" name="Google Shape;209;p27"/>
          <p:cNvCxnSpPr/>
          <p:nvPr/>
        </p:nvCxnSpPr>
        <p:spPr>
          <a:xfrm>
            <a:off x="1059430" y="7521664"/>
            <a:ext cx="14643578" cy="0"/>
          </a:xfrm>
          <a:prstGeom prst="straightConnector1">
            <a:avLst/>
          </a:prstGeom>
          <a:noFill/>
          <a:ln w="28575" cap="flat" cmpd="sng">
            <a:solidFill>
              <a:srgbClr val="000000"/>
            </a:solidFill>
            <a:prstDash val="solid"/>
            <a:round/>
            <a:headEnd type="none" w="sm" len="sm"/>
            <a:tailEnd type="none" w="sm" len="sm"/>
          </a:ln>
        </p:spPr>
      </p:cxnSp>
      <p:sp>
        <p:nvSpPr>
          <p:cNvPr id="213" name="Google Shape;213;p27"/>
          <p:cNvSpPr txBox="1"/>
          <p:nvPr/>
        </p:nvSpPr>
        <p:spPr>
          <a:xfrm>
            <a:off x="3471312" y="2242814"/>
            <a:ext cx="4675337" cy="44319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dirty="0">
                <a:latin typeface="Times New Roman" panose="02020603050405020304" pitchFamily="18" charset="0"/>
                <a:cs typeface="Times New Roman" panose="02020603050405020304" pitchFamily="18" charset="0"/>
              </a:rPr>
              <a:t>Online Marketplace</a:t>
            </a:r>
            <a:endParaRPr sz="2400" dirty="0"/>
          </a:p>
        </p:txBody>
      </p:sp>
      <p:sp>
        <p:nvSpPr>
          <p:cNvPr id="214" name="Google Shape;214;p27"/>
          <p:cNvSpPr txBox="1"/>
          <p:nvPr/>
        </p:nvSpPr>
        <p:spPr>
          <a:xfrm>
            <a:off x="3471312" y="4647903"/>
            <a:ext cx="6518893" cy="5170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Revenue Generation</a:t>
            </a:r>
            <a:endParaRPr sz="2800" dirty="0"/>
          </a:p>
        </p:txBody>
      </p:sp>
      <p:sp>
        <p:nvSpPr>
          <p:cNvPr id="216" name="Google Shape;216;p27"/>
          <p:cNvSpPr txBox="1"/>
          <p:nvPr/>
        </p:nvSpPr>
        <p:spPr>
          <a:xfrm>
            <a:off x="3471312" y="931605"/>
            <a:ext cx="5522563" cy="917174"/>
          </a:xfrm>
          <a:prstGeom prst="rect">
            <a:avLst/>
          </a:prstGeom>
          <a:noFill/>
          <a:ln>
            <a:noFill/>
          </a:ln>
        </p:spPr>
        <p:txBody>
          <a:bodyPr spcFirstLastPara="1" wrap="square" lIns="0" tIns="0" rIns="0" bIns="0" anchor="t" anchorCtr="0">
            <a:spAutoFit/>
          </a:bodyPr>
          <a:lstStyle/>
          <a:p>
            <a:pPr algn="just"/>
            <a:r>
              <a:rPr lang="en-US" sz="4000" b="1" dirty="0">
                <a:latin typeface="Times New Roman" panose="02020603050405020304" pitchFamily="18" charset="0"/>
                <a:cs typeface="Times New Roman" panose="02020603050405020304" pitchFamily="18" charset="0"/>
              </a:rPr>
              <a:t>BUSINESS MODEL </a:t>
            </a:r>
          </a:p>
          <a:p>
            <a:pPr marL="0" marR="0" lvl="0" indent="0" algn="ctr" rtl="0">
              <a:lnSpc>
                <a:spcPct val="140005"/>
              </a:lnSpc>
              <a:spcBef>
                <a:spcPts val="0"/>
              </a:spcBef>
              <a:spcAft>
                <a:spcPts val="0"/>
              </a:spcAft>
              <a:buNone/>
            </a:pPr>
            <a:endParaRPr dirty="0"/>
          </a:p>
        </p:txBody>
      </p:sp>
      <p:pic>
        <p:nvPicPr>
          <p:cNvPr id="217" name="Google Shape;217;p27"/>
          <p:cNvPicPr preferRelativeResize="0"/>
          <p:nvPr/>
        </p:nvPicPr>
        <p:blipFill rotWithShape="1">
          <a:blip r:embed="rId3">
            <a:alphaModFix/>
          </a:blip>
          <a:srcRect l="16811" r="27153" b="32318"/>
          <a:stretch/>
        </p:blipFill>
        <p:spPr>
          <a:xfrm flipH="1">
            <a:off x="11474451" y="-121045"/>
            <a:ext cx="6813549" cy="10287000"/>
          </a:xfrm>
          <a:prstGeom prst="rect">
            <a:avLst/>
          </a:prstGeom>
          <a:noFill/>
          <a:ln>
            <a:noFill/>
          </a:ln>
        </p:spPr>
      </p:pic>
      <p:sp>
        <p:nvSpPr>
          <p:cNvPr id="218" name="Google Shape;218;p27"/>
          <p:cNvSpPr txBox="1"/>
          <p:nvPr/>
        </p:nvSpPr>
        <p:spPr>
          <a:xfrm>
            <a:off x="3552322" y="2792672"/>
            <a:ext cx="8003139" cy="1866152"/>
          </a:xfrm>
          <a:prstGeom prst="rect">
            <a:avLst/>
          </a:prstGeom>
          <a:noFill/>
          <a:ln>
            <a:noFill/>
          </a:ln>
        </p:spPr>
        <p:txBody>
          <a:bodyPr spcFirstLastPara="1" wrap="square" lIns="0" tIns="0" rIns="0" bIns="0" anchor="t" anchorCtr="0">
            <a:spAutoFit/>
          </a:bodyPr>
          <a:lstStyle/>
          <a:p>
            <a:pPr algn="just">
              <a:lnSpc>
                <a:spcPct val="141000"/>
              </a:lnSpc>
            </a:pPr>
            <a:r>
              <a:rPr lang="en-US" sz="2400" dirty="0">
                <a:latin typeface="Times New Roman" panose="02020603050405020304" pitchFamily="18" charset="0"/>
                <a:cs typeface="Times New Roman" panose="02020603050405020304" pitchFamily="18" charset="0"/>
              </a:rPr>
              <a:t>Myntra operates as an online marketplace for fashion and lifestyle products. It partners with over 6,000 brands, including well-known names like Levi's, Nike, and Mango</a:t>
            </a:r>
          </a:p>
          <a:p>
            <a:pPr marL="0" marR="0" lvl="0" indent="0" algn="l" rtl="0">
              <a:lnSpc>
                <a:spcPct val="141000"/>
              </a:lnSpc>
              <a:spcBef>
                <a:spcPts val="0"/>
              </a:spcBef>
              <a:spcAft>
                <a:spcPts val="0"/>
              </a:spcAft>
              <a:buNone/>
            </a:pPr>
            <a:endParaRPr dirty="0"/>
          </a:p>
        </p:txBody>
      </p:sp>
      <p:sp>
        <p:nvSpPr>
          <p:cNvPr id="219" name="Google Shape;219;p27"/>
          <p:cNvSpPr txBox="1"/>
          <p:nvPr/>
        </p:nvSpPr>
        <p:spPr>
          <a:xfrm>
            <a:off x="3471312" y="7142813"/>
            <a:ext cx="8003139" cy="303801"/>
          </a:xfrm>
          <a:prstGeom prst="rect">
            <a:avLst/>
          </a:prstGeom>
          <a:noFill/>
          <a:ln>
            <a:noFill/>
          </a:ln>
        </p:spPr>
        <p:txBody>
          <a:bodyPr spcFirstLastPara="1" wrap="square" lIns="0" tIns="0" rIns="0" bIns="0" anchor="t" anchorCtr="0">
            <a:spAutoFit/>
          </a:bodyPr>
          <a:lstStyle/>
          <a:p>
            <a:pPr marL="0" marR="0" lvl="0" indent="0" algn="l" rtl="0">
              <a:lnSpc>
                <a:spcPct val="141000"/>
              </a:lnSpc>
              <a:spcBef>
                <a:spcPts val="0"/>
              </a:spcBef>
              <a:spcAft>
                <a:spcPts val="0"/>
              </a:spcAft>
              <a:buNone/>
            </a:pPr>
            <a:endParaRPr dirty="0"/>
          </a:p>
        </p:txBody>
      </p:sp>
      <p:sp>
        <p:nvSpPr>
          <p:cNvPr id="220" name="Google Shape;220;p27"/>
          <p:cNvSpPr txBox="1"/>
          <p:nvPr/>
        </p:nvSpPr>
        <p:spPr>
          <a:xfrm>
            <a:off x="3511817" y="5264545"/>
            <a:ext cx="8003139" cy="2386935"/>
          </a:xfrm>
          <a:prstGeom prst="rect">
            <a:avLst/>
          </a:prstGeom>
          <a:noFill/>
          <a:ln>
            <a:noFill/>
          </a:ln>
        </p:spPr>
        <p:txBody>
          <a:bodyPr spcFirstLastPara="1" wrap="square" lIns="0" tIns="0" rIns="0" bIns="0" anchor="t" anchorCtr="0">
            <a:spAutoFit/>
          </a:bodyPr>
          <a:lstStyle/>
          <a:p>
            <a:pPr algn="just">
              <a:lnSpc>
                <a:spcPct val="141000"/>
              </a:lnSpc>
            </a:pPr>
            <a:r>
              <a:rPr lang="en-US" sz="2400" dirty="0">
                <a:latin typeface="Times New Roman" panose="02020603050405020304" pitchFamily="18" charset="0"/>
                <a:cs typeface="Times New Roman" panose="02020603050405020304" pitchFamily="18" charset="0"/>
              </a:rPr>
              <a:t>The primary source of revenue for Myntra comes from transaction fees paid by third-party vendors who sell their products on the platform. Additionally, Myntra generates income through logistics, advertising, and consulting services</a:t>
            </a:r>
            <a:endParaRPr lang="en-IN" sz="2400" dirty="0">
              <a:latin typeface="Times New Roman" panose="02020603050405020304" pitchFamily="18" charset="0"/>
              <a:cs typeface="Times New Roman" panose="02020603050405020304" pitchFamily="18" charset="0"/>
            </a:endParaRPr>
          </a:p>
          <a:p>
            <a:pPr marL="0" marR="0" lvl="0" indent="0" algn="l" rtl="0">
              <a:lnSpc>
                <a:spcPct val="141000"/>
              </a:lnSpc>
              <a:spcBef>
                <a:spcPts val="0"/>
              </a:spcBef>
              <a:spcAft>
                <a:spcPts val="0"/>
              </a:spcAft>
              <a:buNone/>
            </a:pPr>
            <a:endParaRPr dirty="0"/>
          </a:p>
        </p:txBody>
      </p:sp>
      <p:sp>
        <p:nvSpPr>
          <p:cNvPr id="15" name="TextBox 14">
            <a:extLst>
              <a:ext uri="{FF2B5EF4-FFF2-40B4-BE49-F238E27FC236}">
                <a16:creationId xmlns:a16="http://schemas.microsoft.com/office/drawing/2014/main" id="{BCF1E1F8-1F6D-AB24-DD5A-ECE31607CB44}"/>
              </a:ext>
            </a:extLst>
          </p:cNvPr>
          <p:cNvSpPr txBox="1"/>
          <p:nvPr/>
        </p:nvSpPr>
        <p:spPr>
          <a:xfrm>
            <a:off x="3343702" y="7651480"/>
            <a:ext cx="8130750" cy="147732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Acquisition by Flipkart</a:t>
            </a:r>
            <a:r>
              <a:rPr lang="en-US" dirty="0"/>
              <a:t>:</a:t>
            </a:r>
          </a:p>
          <a:p>
            <a:endParaRPr lang="en-US" dirty="0"/>
          </a:p>
          <a:p>
            <a:pPr algn="just"/>
            <a:r>
              <a:rPr lang="en-US" dirty="0"/>
              <a:t> </a:t>
            </a:r>
            <a:r>
              <a:rPr lang="en-US" sz="2400" dirty="0">
                <a:latin typeface="Times New Roman" panose="02020603050405020304" pitchFamily="18" charset="0"/>
                <a:cs typeface="Times New Roman" panose="02020603050405020304" pitchFamily="18" charset="0"/>
              </a:rPr>
              <a:t>In 2014, Myntra was acquired by Flipkart, which has helped it tap into additional resources and expand its market presence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168"/>
        <p:cNvGrpSpPr/>
        <p:nvPr/>
      </p:nvGrpSpPr>
      <p:grpSpPr>
        <a:xfrm>
          <a:off x="0" y="0"/>
          <a:ext cx="0" cy="0"/>
          <a:chOff x="0" y="0"/>
          <a:chExt cx="0" cy="0"/>
        </a:xfrm>
      </p:grpSpPr>
      <p:sp>
        <p:nvSpPr>
          <p:cNvPr id="203" name="Google Shape;203;p26"/>
          <p:cNvSpPr txBox="1"/>
          <p:nvPr/>
        </p:nvSpPr>
        <p:spPr>
          <a:xfrm>
            <a:off x="396918" y="981603"/>
            <a:ext cx="17494163" cy="1486369"/>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899" dirty="0">
                <a:solidFill>
                  <a:srgbClr val="FFFFFF"/>
                </a:solidFill>
                <a:latin typeface="Lora"/>
                <a:sym typeface="Lora"/>
              </a:rPr>
              <a:t>MARKET POSITION AND GROWTH</a:t>
            </a:r>
            <a:endParaRPr dirty="0"/>
          </a:p>
        </p:txBody>
      </p:sp>
      <p:sp>
        <p:nvSpPr>
          <p:cNvPr id="6" name="TextBox 5">
            <a:extLst>
              <a:ext uri="{FF2B5EF4-FFF2-40B4-BE49-F238E27FC236}">
                <a16:creationId xmlns:a16="http://schemas.microsoft.com/office/drawing/2014/main" id="{71C5F55D-5647-D044-41E4-85C4A12F9B74}"/>
              </a:ext>
            </a:extLst>
          </p:cNvPr>
          <p:cNvSpPr txBox="1"/>
          <p:nvPr/>
        </p:nvSpPr>
        <p:spPr>
          <a:xfrm>
            <a:off x="2060812" y="2743200"/>
            <a:ext cx="14139081"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Myntra’s GMV growth has been constantly outpacing the market, touching 2X of the online fashion market growth in the festive season Integral to this growth has been the 33% surge in Monthly Active Users (MAU), rising from 45 million in 2021 to an impressive ~60 million by the end of 2023 Myntra remains confident about future growth prospects while doubling down on its key pillars for expansion </a:t>
            </a:r>
            <a:endParaRPr lang="en-IN" sz="2400" dirty="0">
              <a:latin typeface="Times New Roman" panose="02020603050405020304" pitchFamily="18" charset="0"/>
              <a:cs typeface="Times New Roman" panose="02020603050405020304" pitchFamily="18" charset="0"/>
            </a:endParaRPr>
          </a:p>
        </p:txBody>
      </p:sp>
      <p:pic>
        <p:nvPicPr>
          <p:cNvPr id="2050" name="Picture 2" descr="Myntra: History | Business Model | Funding">
            <a:extLst>
              <a:ext uri="{FF2B5EF4-FFF2-40B4-BE49-F238E27FC236}">
                <a16:creationId xmlns:a16="http://schemas.microsoft.com/office/drawing/2014/main" id="{8E30008E-C73E-72F7-8C87-85B5C9CD9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627" y="4588089"/>
            <a:ext cx="8144720" cy="5429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237"/>
        <p:cNvGrpSpPr/>
        <p:nvPr/>
      </p:nvGrpSpPr>
      <p:grpSpPr>
        <a:xfrm>
          <a:off x="0" y="0"/>
          <a:ext cx="0" cy="0"/>
          <a:chOff x="0" y="0"/>
          <a:chExt cx="0" cy="0"/>
        </a:xfrm>
      </p:grpSpPr>
      <p:sp>
        <p:nvSpPr>
          <p:cNvPr id="246" name="Google Shape;246;p29"/>
          <p:cNvSpPr txBox="1"/>
          <p:nvPr/>
        </p:nvSpPr>
        <p:spPr>
          <a:xfrm>
            <a:off x="5038973" y="515936"/>
            <a:ext cx="8524627" cy="947952"/>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4400" b="1" dirty="0">
                <a:latin typeface="Times New Roman" panose="02020603050405020304" pitchFamily="18" charset="0"/>
                <a:cs typeface="Times New Roman" panose="02020603050405020304" pitchFamily="18" charset="0"/>
              </a:rPr>
              <a:t>MYNTRA REVENUE MODEL</a:t>
            </a:r>
            <a:endParaRPr sz="4400" b="1" dirty="0">
              <a:latin typeface="Times New Roman" panose="02020603050405020304" pitchFamily="18" charset="0"/>
              <a:cs typeface="Times New Roman" panose="02020603050405020304" pitchFamily="18" charset="0"/>
            </a:endParaRPr>
          </a:p>
        </p:txBody>
      </p:sp>
      <p:sp>
        <p:nvSpPr>
          <p:cNvPr id="18" name="Rectangle 7">
            <a:extLst>
              <a:ext uri="{FF2B5EF4-FFF2-40B4-BE49-F238E27FC236}">
                <a16:creationId xmlns:a16="http://schemas.microsoft.com/office/drawing/2014/main" id="{358E9DCB-F067-5954-13FE-AB0A7F43D664}"/>
              </a:ext>
            </a:extLst>
          </p:cNvPr>
          <p:cNvSpPr>
            <a:spLocks noChangeArrowheads="1"/>
          </p:cNvSpPr>
          <p:nvPr/>
        </p:nvSpPr>
        <p:spPr bwMode="auto">
          <a:xfrm>
            <a:off x="2542726" y="2747972"/>
            <a:ext cx="8524627" cy="479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solidFill>
                  <a:schemeClr val="tx1"/>
                </a:solidFill>
                <a:latin typeface="Times New Roman" panose="02020603050405020304" pitchFamily="18" charset="0"/>
                <a:cs typeface="Times New Roman" panose="02020603050405020304" pitchFamily="18" charset="0"/>
              </a:rPr>
              <a:t>Operating Revenue</a:t>
            </a: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Myntra saw a 25% increase in revenue, with their operating revenue rising from ₹3,501 crore in FY22 to ₹4,375 crore in FY23.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l">
              <a:lnSpc>
                <a:spcPts val="1650"/>
              </a:lnSpc>
            </a:pPr>
            <a:r>
              <a:rPr lang="en-US" sz="2400" b="1" i="0" dirty="0">
                <a:solidFill>
                  <a:srgbClr val="001D35"/>
                </a:solidFill>
                <a:effectLst/>
                <a:latin typeface="Times New Roman" panose="02020603050405020304" pitchFamily="18" charset="0"/>
                <a:cs typeface="Times New Roman" panose="02020603050405020304" pitchFamily="18" charset="0"/>
              </a:rPr>
              <a:t>Total expenses</a:t>
            </a:r>
          </a:p>
          <a:p>
            <a:pPr algn="l">
              <a:lnSpc>
                <a:spcPts val="1650"/>
              </a:lnSpc>
            </a:pPr>
            <a:endParaRPr lang="en-US" sz="2400" b="0" i="0" dirty="0">
              <a:solidFill>
                <a:srgbClr val="001D35"/>
              </a:solidFill>
              <a:effectLst/>
              <a:latin typeface="Times New Roman" panose="02020603050405020304" pitchFamily="18" charset="0"/>
              <a:cs typeface="Times New Roman" panose="02020603050405020304" pitchFamily="18" charset="0"/>
            </a:endParaRPr>
          </a:p>
          <a:p>
            <a:pPr algn="l">
              <a:lnSpc>
                <a:spcPts val="1650"/>
              </a:lnSpc>
            </a:pPr>
            <a:r>
              <a:rPr lang="en-US" sz="2400" b="0" i="0" dirty="0">
                <a:effectLst/>
                <a:latin typeface="Times New Roman" panose="02020603050405020304" pitchFamily="18" charset="0"/>
                <a:cs typeface="Times New Roman" panose="02020603050405020304" pitchFamily="18" charset="0"/>
              </a:rPr>
              <a:t>Myntra's total expenses increased by 26% from Rs 4,207 crore in</a:t>
            </a:r>
          </a:p>
          <a:p>
            <a:pPr algn="l">
              <a:lnSpc>
                <a:spcPts val="1650"/>
              </a:lnSpc>
            </a:pPr>
            <a:endParaRPr lang="en-US" sz="2400" dirty="0">
              <a:latin typeface="Times New Roman" panose="02020603050405020304" pitchFamily="18" charset="0"/>
              <a:cs typeface="Times New Roman" panose="02020603050405020304" pitchFamily="18" charset="0"/>
            </a:endParaRPr>
          </a:p>
          <a:p>
            <a:pPr algn="l">
              <a:lnSpc>
                <a:spcPts val="1650"/>
              </a:lnSpc>
            </a:pPr>
            <a:r>
              <a:rPr lang="en-US" sz="2400" b="0" i="0" dirty="0">
                <a:effectLst/>
                <a:latin typeface="Times New Roman" panose="02020603050405020304" pitchFamily="18" charset="0"/>
                <a:cs typeface="Times New Roman" panose="02020603050405020304" pitchFamily="18" charset="0"/>
              </a:rPr>
              <a:t>2022 to Rs 5,290 crore in 2023.</a:t>
            </a:r>
          </a:p>
          <a:p>
            <a:pPr algn="l">
              <a:lnSpc>
                <a:spcPts val="1650"/>
              </a:lnSpc>
            </a:pPr>
            <a:endParaRPr lang="en-US" sz="2400" b="0" i="0" dirty="0">
              <a:effectLst/>
              <a:latin typeface="Times New Roman" panose="02020603050405020304" pitchFamily="18" charset="0"/>
              <a:cs typeface="Times New Roman" panose="02020603050405020304" pitchFamily="18" charset="0"/>
            </a:endParaRPr>
          </a:p>
          <a:p>
            <a:pPr algn="l">
              <a:lnSpc>
                <a:spcPts val="1650"/>
              </a:lnSpc>
            </a:pPr>
            <a:endParaRPr lang="en-US" sz="2400" dirty="0">
              <a:latin typeface="Times New Roman" panose="02020603050405020304" pitchFamily="18" charset="0"/>
              <a:cs typeface="Times New Roman" panose="02020603050405020304" pitchFamily="18" charset="0"/>
            </a:endParaRPr>
          </a:p>
          <a:p>
            <a:pPr algn="l">
              <a:lnSpc>
                <a:spcPts val="1650"/>
              </a:lnSpc>
            </a:pPr>
            <a:r>
              <a:rPr lang="en-US" sz="2400" b="1" i="0" dirty="0">
                <a:effectLst/>
                <a:latin typeface="Times New Roman" panose="02020603050405020304" pitchFamily="18" charset="0"/>
                <a:cs typeface="Times New Roman" panose="02020603050405020304" pitchFamily="18" charset="0"/>
              </a:rPr>
              <a:t>Product Advertising</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 the financial year 2022-2023, Myntra significantly increased its advertising and promotional expenses. They spent </a:t>
            </a:r>
            <a:r>
              <a:rPr lang="en-US" sz="2400" b="1" dirty="0">
                <a:latin typeface="Times New Roman" panose="02020603050405020304" pitchFamily="18" charset="0"/>
                <a:cs typeface="Times New Roman" panose="02020603050405020304" pitchFamily="18" charset="0"/>
              </a:rPr>
              <a:t>₹1,758 crore</a:t>
            </a:r>
            <a:r>
              <a:rPr lang="en-US" sz="2400" dirty="0">
                <a:latin typeface="Times New Roman" panose="02020603050405020304" pitchFamily="18" charset="0"/>
                <a:cs typeface="Times New Roman" panose="02020603050405020304" pitchFamily="18" charset="0"/>
              </a:rPr>
              <a:t> on advertising and promotions</a:t>
            </a:r>
            <a:endParaRPr lang="en-US" altLang="en-US" sz="24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9" name="TextBox 18">
            <a:extLst>
              <a:ext uri="{FF2B5EF4-FFF2-40B4-BE49-F238E27FC236}">
                <a16:creationId xmlns:a16="http://schemas.microsoft.com/office/drawing/2014/main" id="{80816323-6359-7976-837A-B839FAB2C9DD}"/>
              </a:ext>
            </a:extLst>
          </p:cNvPr>
          <p:cNvSpPr txBox="1"/>
          <p:nvPr/>
        </p:nvSpPr>
        <p:spPr>
          <a:xfrm>
            <a:off x="7297947" y="1463888"/>
            <a:ext cx="64525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YEAR 2022 - 2023</a:t>
            </a:r>
            <a:endParaRPr lang="en-IN" sz="3200" b="1" dirty="0">
              <a:latin typeface="Times New Roman" panose="02020603050405020304" pitchFamily="18" charset="0"/>
              <a:cs typeface="Times New Roman" panose="02020603050405020304" pitchFamily="18" charset="0"/>
            </a:endParaRPr>
          </a:p>
        </p:txBody>
      </p:sp>
      <p:pic>
        <p:nvPicPr>
          <p:cNvPr id="3081" name="Picture 9" descr="Myntra FY23: Loss Surges 31% To INR 782 Cr, Clocks Sales Of INR 4,375 Cr">
            <a:extLst>
              <a:ext uri="{FF2B5EF4-FFF2-40B4-BE49-F238E27FC236}">
                <a16:creationId xmlns:a16="http://schemas.microsoft.com/office/drawing/2014/main" id="{1A4562FA-D712-F24F-8B7E-C43FC6EED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5206" y="2436210"/>
            <a:ext cx="5577187" cy="7348551"/>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Total revenue Vector Icons free ...">
            <a:extLst>
              <a:ext uri="{FF2B5EF4-FFF2-40B4-BE49-F238E27FC236}">
                <a16:creationId xmlns:a16="http://schemas.microsoft.com/office/drawing/2014/main" id="{D678DCE0-05B9-D54E-ACAC-3275ACCBA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571" y="2872346"/>
            <a:ext cx="979730" cy="865685"/>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Revenue vs. Income - Baremetrics">
            <a:extLst>
              <a:ext uri="{FF2B5EF4-FFF2-40B4-BE49-F238E27FC236}">
                <a16:creationId xmlns:a16="http://schemas.microsoft.com/office/drawing/2014/main" id="{1AFA5B18-27B1-4FDB-6819-7428B83CD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571" y="4196969"/>
            <a:ext cx="979730" cy="865685"/>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descr="Cost - Free marketing icons">
            <a:extLst>
              <a:ext uri="{FF2B5EF4-FFF2-40B4-BE49-F238E27FC236}">
                <a16:creationId xmlns:a16="http://schemas.microsoft.com/office/drawing/2014/main" id="{5D5D0339-CF14-1129-71CD-66519EAC9C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14" y="5683285"/>
            <a:ext cx="996987" cy="99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257"/>
        <p:cNvGrpSpPr/>
        <p:nvPr/>
      </p:nvGrpSpPr>
      <p:grpSpPr>
        <a:xfrm>
          <a:off x="0" y="0"/>
          <a:ext cx="0" cy="0"/>
          <a:chOff x="0" y="0"/>
          <a:chExt cx="0" cy="0"/>
        </a:xfrm>
      </p:grpSpPr>
      <p:sp>
        <p:nvSpPr>
          <p:cNvPr id="2" name="TextBox 1">
            <a:extLst>
              <a:ext uri="{FF2B5EF4-FFF2-40B4-BE49-F238E27FC236}">
                <a16:creationId xmlns:a16="http://schemas.microsoft.com/office/drawing/2014/main" id="{1D92EE65-7EF1-60F7-24D1-314217C08457}"/>
              </a:ext>
            </a:extLst>
          </p:cNvPr>
          <p:cNvSpPr txBox="1"/>
          <p:nvPr/>
        </p:nvSpPr>
        <p:spPr>
          <a:xfrm>
            <a:off x="3980986" y="579863"/>
            <a:ext cx="1125158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MEMBERSHIP AND MARKET PLACE REVENUE</a:t>
            </a:r>
          </a:p>
        </p:txBody>
      </p:sp>
      <p:sp>
        <p:nvSpPr>
          <p:cNvPr id="6" name="Rectangle 1">
            <a:extLst>
              <a:ext uri="{FF2B5EF4-FFF2-40B4-BE49-F238E27FC236}">
                <a16:creationId xmlns:a16="http://schemas.microsoft.com/office/drawing/2014/main" id="{EEC96E88-ABF4-9BC9-AFA6-FAF175469834}"/>
              </a:ext>
            </a:extLst>
          </p:cNvPr>
          <p:cNvSpPr>
            <a:spLocks noChangeArrowheads="1"/>
          </p:cNvSpPr>
          <p:nvPr/>
        </p:nvSpPr>
        <p:spPr bwMode="auto">
          <a:xfrm>
            <a:off x="1060538" y="1581641"/>
            <a:ext cx="11981693"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Myntra Insider Membership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Membership Fee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There is no fee to join the Myntra Insider program.</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Super Coins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Members earn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Super Coins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every purchase made on the Myntra app or website. The number of Super Coins earned depends on the membership tier: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Tier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 Super Coin for every ₹100 spent.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Elite Tier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 Super Coins for every ₹100 spent.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Icon Tier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3 Super Coins for every ₹100 spent.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3C9B2C41-671D-1D40-0C37-691B1506DBB0}"/>
              </a:ext>
            </a:extLst>
          </p:cNvPr>
          <p:cNvSpPr txBox="1"/>
          <p:nvPr/>
        </p:nvSpPr>
        <p:spPr>
          <a:xfrm>
            <a:off x="1622012" y="6270896"/>
            <a:ext cx="15737305" cy="3203441"/>
          </a:xfrm>
          <a:prstGeom prst="rect">
            <a:avLst/>
          </a:prstGeom>
          <a:noFill/>
        </p:spPr>
        <p:txBody>
          <a:bodyPr wrap="square" rtlCol="0">
            <a:spAutoFit/>
          </a:bodyPr>
          <a:lstStyle/>
          <a:p>
            <a:pPr algn="l">
              <a:lnSpc>
                <a:spcPts val="1650"/>
              </a:lnSpc>
              <a:spcBef>
                <a:spcPts val="750"/>
              </a:spcBef>
              <a:spcAft>
                <a:spcPts val="600"/>
              </a:spcAft>
            </a:pPr>
            <a:endParaRPr lang="en-US" sz="2800" b="1" i="0" dirty="0">
              <a:solidFill>
                <a:srgbClr val="001D35"/>
              </a:solidFill>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r>
              <a:rPr lang="en-US" sz="2800" b="1" i="0" dirty="0">
                <a:solidFill>
                  <a:srgbClr val="001D35"/>
                </a:solidFill>
                <a:effectLst/>
                <a:latin typeface="Times New Roman" panose="02020603050405020304" pitchFamily="18" charset="0"/>
                <a:cs typeface="Times New Roman" panose="02020603050405020304" pitchFamily="18" charset="0"/>
              </a:rPr>
              <a:t>Transaction fees</a:t>
            </a:r>
            <a:endParaRPr lang="en-US" sz="2800" dirty="0">
              <a:solidFill>
                <a:srgbClr val="001D35"/>
              </a:solidFill>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endParaRPr lang="en-US" sz="2800" b="1" i="0" dirty="0">
              <a:solidFill>
                <a:srgbClr val="001D35"/>
              </a:solidFill>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r>
              <a:rPr lang="en-US" sz="2800" b="1" i="0" dirty="0">
                <a:solidFill>
                  <a:srgbClr val="001D35"/>
                </a:solidFill>
                <a:effectLst/>
                <a:latin typeface="Times New Roman" panose="02020603050405020304" pitchFamily="18" charset="0"/>
                <a:cs typeface="Times New Roman" panose="02020603050405020304" pitchFamily="18" charset="0"/>
              </a:rPr>
              <a:t>Logistics services</a:t>
            </a:r>
            <a:endParaRPr lang="en-US" sz="2800" dirty="0">
              <a:solidFill>
                <a:srgbClr val="001D35"/>
              </a:solidFill>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endParaRPr lang="en-US" sz="2800" b="1" i="0" dirty="0">
              <a:solidFill>
                <a:srgbClr val="001D35"/>
              </a:solidFill>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r>
              <a:rPr lang="en-US" sz="2800" b="1" i="0" dirty="0">
                <a:solidFill>
                  <a:srgbClr val="001D35"/>
                </a:solidFill>
                <a:effectLst/>
                <a:latin typeface="Times New Roman" panose="02020603050405020304" pitchFamily="18" charset="0"/>
                <a:cs typeface="Times New Roman" panose="02020603050405020304" pitchFamily="18" charset="0"/>
              </a:rPr>
              <a:t>Advertisement services</a:t>
            </a:r>
            <a:endParaRPr lang="en-US" sz="2800" dirty="0">
              <a:solidFill>
                <a:srgbClr val="001D35"/>
              </a:solidFill>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pPr>
            <a:endParaRPr lang="en-US" sz="2800" b="1" i="0" dirty="0">
              <a:solidFill>
                <a:srgbClr val="001D35"/>
              </a:solidFill>
              <a:effectLst/>
              <a:latin typeface="Times New Roman" panose="02020603050405020304" pitchFamily="18" charset="0"/>
              <a:cs typeface="Times New Roman" panose="02020603050405020304" pitchFamily="18" charset="0"/>
            </a:endParaRPr>
          </a:p>
          <a:p>
            <a:endParaRPr lang="en-IN" sz="2800" dirty="0"/>
          </a:p>
        </p:txBody>
      </p:sp>
      <p:sp>
        <p:nvSpPr>
          <p:cNvPr id="8" name="TextBox 7">
            <a:extLst>
              <a:ext uri="{FF2B5EF4-FFF2-40B4-BE49-F238E27FC236}">
                <a16:creationId xmlns:a16="http://schemas.microsoft.com/office/drawing/2014/main" id="{510CA9B1-0951-CCDE-134C-0C367A9941BC}"/>
              </a:ext>
            </a:extLst>
          </p:cNvPr>
          <p:cNvSpPr txBox="1"/>
          <p:nvPr/>
        </p:nvSpPr>
        <p:spPr>
          <a:xfrm>
            <a:off x="10587790" y="6861264"/>
            <a:ext cx="9031705" cy="1844095"/>
          </a:xfrm>
          <a:prstGeom prst="rect">
            <a:avLst/>
          </a:prstGeom>
          <a:noFill/>
        </p:spPr>
        <p:txBody>
          <a:bodyPr wrap="square" rtlCol="0">
            <a:spAutoFit/>
          </a:bodyPr>
          <a:lstStyle/>
          <a:p>
            <a:pPr algn="l">
              <a:lnSpc>
                <a:spcPts val="1650"/>
              </a:lnSpc>
              <a:spcBef>
                <a:spcPts val="750"/>
              </a:spcBef>
              <a:spcAft>
                <a:spcPts val="600"/>
              </a:spcAft>
            </a:pPr>
            <a:r>
              <a:rPr lang="en-US" sz="2800" b="1" i="0" dirty="0">
                <a:solidFill>
                  <a:srgbClr val="001D35"/>
                </a:solidFill>
                <a:effectLst/>
                <a:latin typeface="Times New Roman" panose="02020603050405020304" pitchFamily="18" charset="0"/>
                <a:cs typeface="Times New Roman" panose="02020603050405020304" pitchFamily="18" charset="0"/>
              </a:rPr>
              <a:t>Consultancy services</a:t>
            </a:r>
            <a:endParaRPr lang="en-US" sz="2800" dirty="0">
              <a:solidFill>
                <a:srgbClr val="001D35"/>
              </a:solidFill>
              <a:latin typeface="Times New Roman" panose="02020603050405020304" pitchFamily="18" charset="0"/>
              <a:cs typeface="Times New Roman" panose="02020603050405020304" pitchFamily="18" charset="0"/>
            </a:endParaRPr>
          </a:p>
          <a:p>
            <a:pPr algn="l">
              <a:lnSpc>
                <a:spcPts val="1650"/>
              </a:lnSpc>
              <a:spcBef>
                <a:spcPts val="750"/>
              </a:spcBef>
              <a:spcAft>
                <a:spcPts val="1500"/>
              </a:spcAft>
            </a:pPr>
            <a:endParaRPr lang="en-US" sz="2800" b="1" i="0" dirty="0">
              <a:solidFill>
                <a:srgbClr val="001D35"/>
              </a:solidFill>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1500"/>
              </a:spcAft>
            </a:pPr>
            <a:r>
              <a:rPr lang="en-US" sz="2800" b="1" i="0" dirty="0">
                <a:solidFill>
                  <a:srgbClr val="001D35"/>
                </a:solidFill>
                <a:effectLst/>
                <a:latin typeface="Times New Roman" panose="02020603050405020304" pitchFamily="18" charset="0"/>
                <a:cs typeface="Times New Roman" panose="02020603050405020304" pitchFamily="18" charset="0"/>
              </a:rPr>
              <a:t>Selling products under its own label</a:t>
            </a:r>
            <a:endParaRPr lang="en-US" sz="2800" dirty="0">
              <a:solidFill>
                <a:srgbClr val="001D35"/>
              </a:solidFill>
              <a:latin typeface="Times New Roman" panose="02020603050405020304" pitchFamily="18" charset="0"/>
              <a:cs typeface="Times New Roman" panose="02020603050405020304" pitchFamily="18" charset="0"/>
            </a:endParaRPr>
          </a:p>
          <a:p>
            <a:endParaRPr lang="en-IN" sz="2800" dirty="0"/>
          </a:p>
        </p:txBody>
      </p:sp>
      <p:sp>
        <p:nvSpPr>
          <p:cNvPr id="9" name="TextBox 8">
            <a:extLst>
              <a:ext uri="{FF2B5EF4-FFF2-40B4-BE49-F238E27FC236}">
                <a16:creationId xmlns:a16="http://schemas.microsoft.com/office/drawing/2014/main" id="{1FFE5835-84CF-0786-4F4C-144AC713C910}"/>
              </a:ext>
            </a:extLst>
          </p:cNvPr>
          <p:cNvSpPr txBox="1"/>
          <p:nvPr/>
        </p:nvSpPr>
        <p:spPr>
          <a:xfrm>
            <a:off x="5977443" y="5342108"/>
            <a:ext cx="7026442"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Market Place Revenue</a:t>
            </a:r>
          </a:p>
        </p:txBody>
      </p:sp>
      <p:pic>
        <p:nvPicPr>
          <p:cNvPr id="11" name="Graphic 10" descr="Arrow circle with solid fill">
            <a:extLst>
              <a:ext uri="{FF2B5EF4-FFF2-40B4-BE49-F238E27FC236}">
                <a16:creationId xmlns:a16="http://schemas.microsoft.com/office/drawing/2014/main" id="{2979A885-CF2A-A3E5-72E0-174209C6BA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8202" y="5848011"/>
            <a:ext cx="2863516" cy="2863516"/>
          </a:xfrm>
          <a:prstGeom prst="rect">
            <a:avLst/>
          </a:prstGeom>
        </p:spPr>
      </p:pic>
      <p:pic>
        <p:nvPicPr>
          <p:cNvPr id="13" name="Graphic 12" descr="Transfer with solid fill">
            <a:extLst>
              <a:ext uri="{FF2B5EF4-FFF2-40B4-BE49-F238E27FC236}">
                <a16:creationId xmlns:a16="http://schemas.microsoft.com/office/drawing/2014/main" id="{7F797BC6-4BDB-C4E5-76FB-CC688FD3F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5326" y="6488285"/>
            <a:ext cx="745958" cy="745958"/>
          </a:xfrm>
          <a:prstGeom prst="rect">
            <a:avLst/>
          </a:prstGeom>
        </p:spPr>
      </p:pic>
      <p:pic>
        <p:nvPicPr>
          <p:cNvPr id="15" name="Graphic 14" descr="Truck with solid fill">
            <a:extLst>
              <a:ext uri="{FF2B5EF4-FFF2-40B4-BE49-F238E27FC236}">
                <a16:creationId xmlns:a16="http://schemas.microsoft.com/office/drawing/2014/main" id="{1A2DF4F6-8D1F-164F-FEE5-EBFD2162A1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5905" y="7163164"/>
            <a:ext cx="794084" cy="794084"/>
          </a:xfrm>
          <a:prstGeom prst="rect">
            <a:avLst/>
          </a:prstGeom>
        </p:spPr>
      </p:pic>
      <p:pic>
        <p:nvPicPr>
          <p:cNvPr id="17" name="Graphic 16" descr="Marketing with solid fill">
            <a:extLst>
              <a:ext uri="{FF2B5EF4-FFF2-40B4-BE49-F238E27FC236}">
                <a16:creationId xmlns:a16="http://schemas.microsoft.com/office/drawing/2014/main" id="{3187B93B-BB33-72A4-4A5D-E80FC1C47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4053" y="7872616"/>
            <a:ext cx="778042" cy="778042"/>
          </a:xfrm>
          <a:prstGeom prst="rect">
            <a:avLst/>
          </a:prstGeom>
        </p:spPr>
      </p:pic>
      <p:pic>
        <p:nvPicPr>
          <p:cNvPr id="19" name="Graphic 18" descr="Boardroom with solid fill">
            <a:extLst>
              <a:ext uri="{FF2B5EF4-FFF2-40B4-BE49-F238E27FC236}">
                <a16:creationId xmlns:a16="http://schemas.microsoft.com/office/drawing/2014/main" id="{4826BA78-BAF1-6DD1-079C-2F93971053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972674" y="6477281"/>
            <a:ext cx="914400" cy="914400"/>
          </a:xfrm>
          <a:prstGeom prst="rect">
            <a:avLst/>
          </a:prstGeom>
        </p:spPr>
      </p:pic>
      <p:pic>
        <p:nvPicPr>
          <p:cNvPr id="21" name="Graphic 20" descr="Shopping cart with solid fill">
            <a:extLst>
              <a:ext uri="{FF2B5EF4-FFF2-40B4-BE49-F238E27FC236}">
                <a16:creationId xmlns:a16="http://schemas.microsoft.com/office/drawing/2014/main" id="{0702945D-5716-9953-FC1E-65B2FB80AD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06186" y="7429406"/>
            <a:ext cx="710109" cy="7101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830"/>
        <p:cNvGrpSpPr/>
        <p:nvPr/>
      </p:nvGrpSpPr>
      <p:grpSpPr>
        <a:xfrm>
          <a:off x="0" y="0"/>
          <a:ext cx="0" cy="0"/>
          <a:chOff x="0" y="0"/>
          <a:chExt cx="0" cy="0"/>
        </a:xfrm>
      </p:grpSpPr>
      <p:sp>
        <p:nvSpPr>
          <p:cNvPr id="835" name="Google Shape;835;p49"/>
          <p:cNvSpPr/>
          <p:nvPr/>
        </p:nvSpPr>
        <p:spPr>
          <a:xfrm>
            <a:off x="2276992" y="7041818"/>
            <a:ext cx="594715" cy="362646"/>
          </a:xfrm>
          <a:custGeom>
            <a:avLst/>
            <a:gdLst/>
            <a:ahLst/>
            <a:cxnLst/>
            <a:rect l="l" t="t" r="r" b="b"/>
            <a:pathLst>
              <a:path w="1538940" h="1287114" extrusionOk="0">
                <a:moveTo>
                  <a:pt x="0" y="0"/>
                </a:moveTo>
                <a:lnTo>
                  <a:pt x="1538940" y="0"/>
                </a:lnTo>
                <a:lnTo>
                  <a:pt x="1538940" y="1287113"/>
                </a:lnTo>
                <a:lnTo>
                  <a:pt x="0" y="1287113"/>
                </a:lnTo>
                <a:lnTo>
                  <a:pt x="0" y="0"/>
                </a:lnTo>
                <a:close/>
              </a:path>
            </a:pathLst>
          </a:custGeom>
          <a:blipFill rotWithShape="1">
            <a:blip r:embed="rId3">
              <a:alphaModFix/>
            </a:blip>
            <a:stretch>
              <a:fillRect/>
            </a:stretch>
          </a:blipFill>
          <a:ln>
            <a:noFill/>
          </a:ln>
        </p:spPr>
      </p:sp>
      <p:sp>
        <p:nvSpPr>
          <p:cNvPr id="836" name="Google Shape;836;p49"/>
          <p:cNvSpPr/>
          <p:nvPr/>
        </p:nvSpPr>
        <p:spPr>
          <a:xfrm>
            <a:off x="2276992" y="6257123"/>
            <a:ext cx="580736" cy="427304"/>
          </a:xfrm>
          <a:custGeom>
            <a:avLst/>
            <a:gdLst/>
            <a:ahLst/>
            <a:cxnLst/>
            <a:rect l="l" t="t" r="r" b="b"/>
            <a:pathLst>
              <a:path w="1538940" h="1421421" extrusionOk="0">
                <a:moveTo>
                  <a:pt x="0" y="0"/>
                </a:moveTo>
                <a:lnTo>
                  <a:pt x="1538940" y="0"/>
                </a:lnTo>
                <a:lnTo>
                  <a:pt x="1538940" y="1421421"/>
                </a:lnTo>
                <a:lnTo>
                  <a:pt x="0" y="1421421"/>
                </a:lnTo>
                <a:lnTo>
                  <a:pt x="0" y="0"/>
                </a:lnTo>
                <a:close/>
              </a:path>
            </a:pathLst>
          </a:custGeom>
          <a:blipFill rotWithShape="1">
            <a:blip r:embed="rId4">
              <a:alphaModFix/>
            </a:blip>
            <a:stretch>
              <a:fillRect/>
            </a:stretch>
          </a:blipFill>
          <a:ln>
            <a:noFill/>
          </a:ln>
        </p:spPr>
      </p:sp>
      <p:sp>
        <p:nvSpPr>
          <p:cNvPr id="839" name="Google Shape;839;p49"/>
          <p:cNvSpPr txBox="1"/>
          <p:nvPr/>
        </p:nvSpPr>
        <p:spPr>
          <a:xfrm>
            <a:off x="5816415" y="561391"/>
            <a:ext cx="14224271"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1" dirty="0">
                <a:latin typeface="Lora"/>
                <a:sym typeface="Lora"/>
              </a:rPr>
              <a:t>TECHNOLOGY UTILIZATION</a:t>
            </a:r>
            <a:endParaRPr sz="4000" b="1" dirty="0"/>
          </a:p>
        </p:txBody>
      </p:sp>
      <p:sp>
        <p:nvSpPr>
          <p:cNvPr id="2" name="TextBox 1">
            <a:extLst>
              <a:ext uri="{FF2B5EF4-FFF2-40B4-BE49-F238E27FC236}">
                <a16:creationId xmlns:a16="http://schemas.microsoft.com/office/drawing/2014/main" id="{1803856D-D742-995D-5BA8-FE0460D68BE5}"/>
              </a:ext>
            </a:extLst>
          </p:cNvPr>
          <p:cNvSpPr txBox="1"/>
          <p:nvPr/>
        </p:nvSpPr>
        <p:spPr>
          <a:xfrm>
            <a:off x="3112275" y="1803883"/>
            <a:ext cx="923663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Augmented Reality (AR) and Virtual Reality (VR)</a:t>
            </a:r>
            <a:endParaRPr lang="en-IN" sz="2800"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31101DF1-98A8-0ADA-6486-593C484577FC}"/>
              </a:ext>
            </a:extLst>
          </p:cNvPr>
          <p:cNvSpPr>
            <a:spLocks noChangeArrowheads="1"/>
          </p:cNvSpPr>
          <p:nvPr/>
        </p:nvSpPr>
        <p:spPr bwMode="auto">
          <a:xfrm>
            <a:off x="3112275" y="2614175"/>
            <a:ext cx="893638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Analytics and Machine Learning</a:t>
            </a:r>
          </a:p>
          <a:p>
            <a:pPr marL="0" marR="0" lvl="0" indent="0" algn="just" defTabSz="914400" rtl="0" eaLnBrk="0" fontAlgn="base" latinLnBrk="0" hangingPunct="0">
              <a:lnSpc>
                <a:spcPct val="100000"/>
              </a:lnSpc>
              <a:spcBef>
                <a:spcPct val="0"/>
              </a:spcBef>
              <a:spcAft>
                <a:spcPct val="0"/>
              </a:spcAft>
              <a:buClrTx/>
              <a:buSzTx/>
              <a:tabLst/>
            </a:pPr>
            <a:endParaRPr lang="en-US" altLang="en-US" sz="2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Personalization</a:t>
            </a:r>
          </a:p>
          <a:p>
            <a:pPr marL="0" marR="0" lvl="0" indent="0" algn="just" defTabSz="914400" rtl="0" eaLnBrk="0" fontAlgn="base" latinLnBrk="0" hangingPunct="0">
              <a:lnSpc>
                <a:spcPct val="100000"/>
              </a:lnSpc>
              <a:spcBef>
                <a:spcPct val="0"/>
              </a:spcBef>
              <a:spcAft>
                <a:spcPct val="0"/>
              </a:spcAft>
              <a:buClrTx/>
              <a:buSzTx/>
              <a:tabLst/>
            </a:pPr>
            <a:endParaRPr lang="en-US" altLang="en-US" sz="2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Supply Chain Optimization</a:t>
            </a:r>
          </a:p>
          <a:p>
            <a:pPr marL="0" marR="0" lvl="0" indent="0" algn="just" defTabSz="914400" rtl="0" eaLnBrk="0" fontAlgn="base" latinLnBrk="0" hangingPunct="0">
              <a:lnSpc>
                <a:spcPct val="100000"/>
              </a:lnSpc>
              <a:spcBef>
                <a:spcPct val="0"/>
              </a:spcBef>
              <a:spcAft>
                <a:spcPct val="0"/>
              </a:spcAft>
              <a:buClrTx/>
              <a:buSzTx/>
              <a:tabLst/>
            </a:pPr>
            <a:endParaRPr lang="en-US" altLang="en-US" sz="2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Innovation Lab</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Social Commerce</a:t>
            </a:r>
          </a:p>
          <a:p>
            <a:pPr marL="0" marR="0" lvl="0" indent="0" algn="just" defTabSz="914400" rtl="0" eaLnBrk="0" fontAlgn="base" latinLnBrk="0" hangingPunct="0">
              <a:lnSpc>
                <a:spcPct val="100000"/>
              </a:lnSpc>
              <a:spcBef>
                <a:spcPct val="0"/>
              </a:spcBef>
              <a:spcAft>
                <a:spcPct val="0"/>
              </a:spcAft>
              <a:buClrTx/>
              <a:buSzTx/>
              <a:tabLst/>
            </a:pPr>
            <a:endParaRPr lang="en-US" altLang="en-US" sz="2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 Suppor</a:t>
            </a:r>
            <a:r>
              <a:rPr lang="en-US" altLang="en-US" sz="2400" b="1" dirty="0">
                <a:solidFill>
                  <a:schemeClr val="tx1"/>
                </a:solidFill>
                <a:latin typeface="Times New Roman" panose="02020603050405020304" pitchFamily="18" charset="0"/>
                <a:cs typeface="Times New Roman" panose="02020603050405020304" pitchFamily="18" charset="0"/>
              </a:rPr>
              <a:t>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Graphic 5" descr="Gears with solid fill">
            <a:extLst>
              <a:ext uri="{FF2B5EF4-FFF2-40B4-BE49-F238E27FC236}">
                <a16:creationId xmlns:a16="http://schemas.microsoft.com/office/drawing/2014/main" id="{3AE7CD7F-3BBA-DAA0-A6FA-396AE0416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4575" y="4314317"/>
            <a:ext cx="767416" cy="767416"/>
          </a:xfrm>
          <a:prstGeom prst="rect">
            <a:avLst/>
          </a:prstGeom>
        </p:spPr>
      </p:pic>
      <p:pic>
        <p:nvPicPr>
          <p:cNvPr id="8" name="Graphic 7" descr="Beaker with solid fill">
            <a:extLst>
              <a:ext uri="{FF2B5EF4-FFF2-40B4-BE49-F238E27FC236}">
                <a16:creationId xmlns:a16="http://schemas.microsoft.com/office/drawing/2014/main" id="{455F4CDA-3305-A017-0071-5571FD2333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9484" y="5205267"/>
            <a:ext cx="669077" cy="669077"/>
          </a:xfrm>
          <a:prstGeom prst="rect">
            <a:avLst/>
          </a:prstGeom>
        </p:spPr>
      </p:pic>
      <p:pic>
        <p:nvPicPr>
          <p:cNvPr id="10" name="Graphic 9" descr="Target Audience with solid fill">
            <a:extLst>
              <a:ext uri="{FF2B5EF4-FFF2-40B4-BE49-F238E27FC236}">
                <a16:creationId xmlns:a16="http://schemas.microsoft.com/office/drawing/2014/main" id="{47F8E002-C7A7-0159-7C14-E6FF082430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6529" y="3447963"/>
            <a:ext cx="815462" cy="815462"/>
          </a:xfrm>
          <a:prstGeom prst="rect">
            <a:avLst/>
          </a:prstGeom>
        </p:spPr>
      </p:pic>
      <p:pic>
        <p:nvPicPr>
          <p:cNvPr id="12" name="Graphic 11" descr="Bar graph with upward trend with solid fill">
            <a:extLst>
              <a:ext uri="{FF2B5EF4-FFF2-40B4-BE49-F238E27FC236}">
                <a16:creationId xmlns:a16="http://schemas.microsoft.com/office/drawing/2014/main" id="{57211FD8-140F-4B90-5526-F265BDAFC9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85340" y="2614175"/>
            <a:ext cx="710254" cy="710254"/>
          </a:xfrm>
          <a:prstGeom prst="rect">
            <a:avLst/>
          </a:prstGeom>
        </p:spPr>
      </p:pic>
      <p:pic>
        <p:nvPicPr>
          <p:cNvPr id="14" name="Graphic 13" descr="Cloud Computing with solid fill">
            <a:extLst>
              <a:ext uri="{FF2B5EF4-FFF2-40B4-BE49-F238E27FC236}">
                <a16:creationId xmlns:a16="http://schemas.microsoft.com/office/drawing/2014/main" id="{A2ABD758-0F9C-7824-AAC4-84511FDDDF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85340" y="1734447"/>
            <a:ext cx="767416" cy="767416"/>
          </a:xfrm>
          <a:prstGeom prst="rect">
            <a:avLst/>
          </a:prstGeom>
        </p:spPr>
      </p:pic>
      <p:pic>
        <p:nvPicPr>
          <p:cNvPr id="5133" name="Picture 13" descr="Make IT Our Time: Powering Hong Kong's Infinite Possibilities with  Technology">
            <a:extLst>
              <a:ext uri="{FF2B5EF4-FFF2-40B4-BE49-F238E27FC236}">
                <a16:creationId xmlns:a16="http://schemas.microsoft.com/office/drawing/2014/main" id="{89C62D65-EC65-6976-E196-EA7C897266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40829" y="2663013"/>
            <a:ext cx="7429500"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279"/>
        <p:cNvGrpSpPr/>
        <p:nvPr/>
      </p:nvGrpSpPr>
      <p:grpSpPr>
        <a:xfrm>
          <a:off x="0" y="0"/>
          <a:ext cx="0" cy="0"/>
          <a:chOff x="0" y="0"/>
          <a:chExt cx="0" cy="0"/>
        </a:xfrm>
      </p:grpSpPr>
      <p:sp>
        <p:nvSpPr>
          <p:cNvPr id="305" name="Google Shape;305;p31"/>
          <p:cNvSpPr txBox="1"/>
          <p:nvPr/>
        </p:nvSpPr>
        <p:spPr>
          <a:xfrm>
            <a:off x="15188436" y="8159724"/>
            <a:ext cx="2618400" cy="338554"/>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2000" b="0" i="0" u="none" strike="noStrike" cap="none" dirty="0">
                <a:solidFill>
                  <a:srgbClr val="000000"/>
                </a:solidFill>
                <a:latin typeface="Catamaran"/>
                <a:ea typeface="Catamaran"/>
                <a:cs typeface="Catamaran"/>
                <a:sym typeface="Catamaran"/>
              </a:rPr>
              <a:t>.</a:t>
            </a:r>
            <a:endParaRPr dirty="0"/>
          </a:p>
        </p:txBody>
      </p:sp>
      <p:sp>
        <p:nvSpPr>
          <p:cNvPr id="306" name="Google Shape;306;p31"/>
          <p:cNvSpPr txBox="1"/>
          <p:nvPr/>
        </p:nvSpPr>
        <p:spPr>
          <a:xfrm>
            <a:off x="1491204" y="710953"/>
            <a:ext cx="15305593" cy="595869"/>
          </a:xfrm>
          <a:prstGeom prst="rect">
            <a:avLst/>
          </a:prstGeom>
          <a:noFill/>
          <a:ln>
            <a:noFill/>
          </a:ln>
        </p:spPr>
        <p:txBody>
          <a:bodyPr spcFirstLastPara="1" wrap="square" lIns="0" tIns="0" rIns="0" bIns="0" anchor="t" anchorCtr="0">
            <a:spAutoFit/>
          </a:bodyPr>
          <a:lstStyle/>
          <a:p>
            <a:pPr marL="0" marR="0" lvl="0" indent="0" algn="ctr" rtl="0">
              <a:lnSpc>
                <a:spcPct val="121002"/>
              </a:lnSpc>
              <a:spcBef>
                <a:spcPts val="0"/>
              </a:spcBef>
              <a:spcAft>
                <a:spcPts val="0"/>
              </a:spcAft>
              <a:buNone/>
            </a:pPr>
            <a:r>
              <a:rPr lang="en-IN" sz="3200" b="1" dirty="0">
                <a:latin typeface="Times New Roman" panose="02020603050405020304" pitchFamily="18" charset="0"/>
                <a:cs typeface="Times New Roman" panose="02020603050405020304" pitchFamily="18" charset="0"/>
              </a:rPr>
              <a:t>DATA ANALYTICS AND PERSONALIZATION</a:t>
            </a:r>
            <a:endParaRPr sz="32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9F8EDB3-9453-7495-8A92-FC742FE600D8}"/>
              </a:ext>
            </a:extLst>
          </p:cNvPr>
          <p:cNvSpPr txBox="1"/>
          <p:nvPr/>
        </p:nvSpPr>
        <p:spPr>
          <a:xfrm>
            <a:off x="1652337" y="2390274"/>
            <a:ext cx="12705347" cy="2492990"/>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                      Customer Insights</a:t>
            </a:r>
          </a:p>
          <a:p>
            <a:pPr algn="just"/>
            <a:endParaRPr lang="en-US" sz="3200" b="1"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By analyzing customer data, Myntra can understand customer preferences, buying patterns, and trends. This information is used to tailor marketing strategies and improve customer engagement</a:t>
            </a:r>
            <a:r>
              <a:rPr lang="en-US" sz="36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pic>
        <p:nvPicPr>
          <p:cNvPr id="6" name="Graphic 5" descr="Customer review with solid fill">
            <a:extLst>
              <a:ext uri="{FF2B5EF4-FFF2-40B4-BE49-F238E27FC236}">
                <a16:creationId xmlns:a16="http://schemas.microsoft.com/office/drawing/2014/main" id="{1CD30865-509E-C47A-CD29-580AA67C0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2253" y="2199774"/>
            <a:ext cx="1130968" cy="914400"/>
          </a:xfrm>
          <a:prstGeom prst="rect">
            <a:avLst/>
          </a:prstGeom>
        </p:spPr>
      </p:pic>
      <p:sp>
        <p:nvSpPr>
          <p:cNvPr id="7" name="TextBox 6">
            <a:extLst>
              <a:ext uri="{FF2B5EF4-FFF2-40B4-BE49-F238E27FC236}">
                <a16:creationId xmlns:a16="http://schemas.microsoft.com/office/drawing/2014/main" id="{C5EF3777-6F21-C5E6-0946-E06527E51EEB}"/>
              </a:ext>
            </a:extLst>
          </p:cNvPr>
          <p:cNvSpPr txBox="1"/>
          <p:nvPr/>
        </p:nvSpPr>
        <p:spPr>
          <a:xfrm>
            <a:off x="1652337" y="5280625"/>
            <a:ext cx="13186610" cy="2616101"/>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                      Personalization</a:t>
            </a:r>
            <a:r>
              <a:rPr lang="en-US" sz="4000" dirty="0"/>
              <a:t> </a:t>
            </a:r>
          </a:p>
          <a:p>
            <a:pPr algn="just"/>
            <a:endParaRPr lang="en-US" sz="40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Myntra uses AI-driven algorithms to offer personalized recommendations based on user behavior, preferences, and purchase history. This helps in enhancing the shopping experience and increasing customer satisfaction.</a:t>
            </a:r>
            <a:endParaRPr lang="en-IN" sz="2800" dirty="0">
              <a:latin typeface="Times New Roman" panose="02020603050405020304" pitchFamily="18" charset="0"/>
              <a:cs typeface="Times New Roman" panose="02020603050405020304" pitchFamily="18" charset="0"/>
            </a:endParaRPr>
          </a:p>
        </p:txBody>
      </p:sp>
      <p:pic>
        <p:nvPicPr>
          <p:cNvPr id="9" name="Graphic 8" descr="Person with idea with solid fill">
            <a:extLst>
              <a:ext uri="{FF2B5EF4-FFF2-40B4-BE49-F238E27FC236}">
                <a16:creationId xmlns:a16="http://schemas.microsoft.com/office/drawing/2014/main" id="{EB4E4515-5AD2-EC16-AD66-DBCFF77109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2253" y="5280625"/>
            <a:ext cx="1130968"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Shape 424"/>
        <p:cNvGrpSpPr/>
        <p:nvPr/>
      </p:nvGrpSpPr>
      <p:grpSpPr>
        <a:xfrm>
          <a:off x="0" y="0"/>
          <a:ext cx="0" cy="0"/>
          <a:chOff x="0" y="0"/>
          <a:chExt cx="0" cy="0"/>
        </a:xfrm>
      </p:grpSpPr>
      <p:sp>
        <p:nvSpPr>
          <p:cNvPr id="3" name="TextBox 2">
            <a:extLst>
              <a:ext uri="{FF2B5EF4-FFF2-40B4-BE49-F238E27FC236}">
                <a16:creationId xmlns:a16="http://schemas.microsoft.com/office/drawing/2014/main" id="{20BD2418-9D0C-4D30-974D-03ED62E64134}"/>
              </a:ext>
            </a:extLst>
          </p:cNvPr>
          <p:cNvSpPr txBox="1"/>
          <p:nvPr/>
        </p:nvSpPr>
        <p:spPr>
          <a:xfrm>
            <a:off x="320842" y="401053"/>
            <a:ext cx="17646316" cy="2800767"/>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                               CUSTOMER  REVIEW  ANALYSIS</a:t>
            </a:r>
          </a:p>
          <a:p>
            <a:endParaRPr lang="en-IN" sz="4000" b="1" dirty="0">
              <a:latin typeface="Times New Roman" panose="02020603050405020304" pitchFamily="18" charset="0"/>
              <a:cs typeface="Times New Roman" panose="02020603050405020304" pitchFamily="18" charset="0"/>
            </a:endParaRPr>
          </a:p>
          <a:p>
            <a:pPr algn="just"/>
            <a:r>
              <a:rPr lang="en-US" sz="3200" b="1" u="sng" dirty="0"/>
              <a:t>Positive Feedback</a:t>
            </a:r>
          </a:p>
          <a:p>
            <a:pPr algn="just"/>
            <a:endParaRPr lang="en-US" sz="2400" b="1" dirty="0"/>
          </a:p>
          <a:p>
            <a:endParaRPr lang="en-IN" sz="40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174FA10-579D-A187-ED7D-35304426A65F}"/>
              </a:ext>
            </a:extLst>
          </p:cNvPr>
          <p:cNvSpPr>
            <a:spLocks noChangeArrowheads="1"/>
          </p:cNvSpPr>
          <p:nvPr/>
        </p:nvSpPr>
        <p:spPr bwMode="auto">
          <a:xfrm>
            <a:off x="1171073" y="2330495"/>
            <a:ext cx="15576885" cy="738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a:ln>
                  <a:noFill/>
                </a:ln>
                <a:solidFill>
                  <a:schemeClr val="tx1"/>
                </a:solidFill>
                <a:effectLst/>
                <a:latin typeface="Arial" panose="020B0604020202020204" pitchFamily="34" charset="0"/>
              </a:rPr>
              <a:t>Product Variety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Wide Selection</a:t>
            </a:r>
            <a:r>
              <a:rPr kumimoji="0" lang="en-US" altLang="en-US" sz="2400" b="0" i="0" u="none" strike="noStrike" cap="none" normalizeH="0" baseline="0" dirty="0">
                <a:ln>
                  <a:noFill/>
                </a:ln>
                <a:solidFill>
                  <a:schemeClr val="tx1"/>
                </a:solidFill>
                <a:effectLst/>
                <a:latin typeface="Arial" panose="020B0604020202020204" pitchFamily="34" charset="0"/>
              </a:rPr>
              <a:t>: Customers appreciate the extensive range of products, including clothing, footwear, accessories, and beauty items. Many reviews highlight the availability of both local and international brands.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Exclusive Collections</a:t>
            </a:r>
            <a:r>
              <a:rPr kumimoji="0" lang="en-US" altLang="en-US" sz="2400" b="0" i="0" u="none" strike="noStrike" cap="none" normalizeH="0" baseline="0" dirty="0">
                <a:ln>
                  <a:noFill/>
                </a:ln>
                <a:solidFill>
                  <a:schemeClr val="tx1"/>
                </a:solidFill>
                <a:effectLst/>
                <a:latin typeface="Arial" panose="020B0604020202020204" pitchFamily="34" charset="0"/>
              </a:rPr>
              <a:t>: Myntra’s collaboration with designers and exclusive collections receive positive mentions.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a:ln>
                  <a:noFill/>
                </a:ln>
                <a:solidFill>
                  <a:schemeClr val="tx1"/>
                </a:solidFill>
                <a:effectLst/>
                <a:latin typeface="Arial" panose="020B0604020202020204" pitchFamily="34" charset="0"/>
              </a:rPr>
              <a:t>User Experience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2400" b="0" i="0" u="none" strike="noStrike" cap="none" normalizeH="0" baseline="0" dirty="0">
                <a:ln>
                  <a:noFill/>
                </a:ln>
                <a:solidFill>
                  <a:schemeClr val="tx1"/>
                </a:solidFill>
                <a:effectLst/>
                <a:latin typeface="Arial" panose="020B0604020202020204" pitchFamily="34" charset="0"/>
              </a:rPr>
              <a:t>: The app and website are often praised for their intuitive design and ease of use.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Personalized Recommendations</a:t>
            </a:r>
            <a:r>
              <a:rPr kumimoji="0" lang="en-US" altLang="en-US" sz="2400" b="0" i="0" u="none" strike="noStrike" cap="none" normalizeH="0" baseline="0" dirty="0">
                <a:ln>
                  <a:noFill/>
                </a:ln>
                <a:solidFill>
                  <a:schemeClr val="tx1"/>
                </a:solidFill>
                <a:effectLst/>
                <a:latin typeface="Arial" panose="020B0604020202020204" pitchFamily="34" charset="0"/>
              </a:rPr>
              <a:t>: Many users find the personalized product recommendations helpful in discovering new items that match their preferences.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1" i="0" u="none" strike="noStrike" cap="none" normalizeH="0" baseline="0" dirty="0">
                <a:ln>
                  <a:noFill/>
                </a:ln>
                <a:solidFill>
                  <a:schemeClr val="tx1"/>
                </a:solidFill>
                <a:effectLst/>
                <a:latin typeface="Arial" panose="020B0604020202020204" pitchFamily="34" charset="0"/>
              </a:rPr>
              <a:t>Customer Service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Responsive Support</a:t>
            </a:r>
            <a:r>
              <a:rPr kumimoji="0" lang="en-US" altLang="en-US" sz="2400" b="0" i="0" u="none" strike="noStrike" cap="none" normalizeH="0" baseline="0" dirty="0">
                <a:ln>
                  <a:noFill/>
                </a:ln>
                <a:solidFill>
                  <a:schemeClr val="tx1"/>
                </a:solidFill>
                <a:effectLst/>
                <a:latin typeface="Arial" panose="020B0604020202020204" pitchFamily="34" charset="0"/>
              </a:rPr>
              <a:t>: Positive reviews often mention the helpfulness and responsiveness of Myntra’s customer service team in resolving issues and answering queries.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1478</Words>
  <Application>Microsoft Office PowerPoint</Application>
  <PresentationFormat>Custom</PresentationFormat>
  <Paragraphs>204</Paragraphs>
  <Slides>17</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Catamaran</vt:lpstr>
      <vt:lpstr>Wingdings</vt:lpstr>
      <vt:lpstr>Lora</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Websites Used For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Pushparaj M</dc:creator>
  <cp:lastModifiedBy>Pushparaj M</cp:lastModifiedBy>
  <cp:revision>1</cp:revision>
  <dcterms:modified xsi:type="dcterms:W3CDTF">2024-11-30T15:36:19Z</dcterms:modified>
</cp:coreProperties>
</file>